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2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976" r:id="rId1"/>
  </p:sldMasterIdLst>
  <p:notesMasterIdLst>
    <p:notesMasterId r:id="rId32"/>
  </p:notesMasterIdLst>
  <p:handoutMasterIdLst>
    <p:handoutMasterId r:id="rId33"/>
  </p:handoutMasterIdLst>
  <p:sldIdLst>
    <p:sldId id="256" r:id="rId2"/>
    <p:sldId id="1590" r:id="rId3"/>
    <p:sldId id="1591" r:id="rId4"/>
    <p:sldId id="1592" r:id="rId5"/>
    <p:sldId id="1593" r:id="rId6"/>
    <p:sldId id="1603" r:id="rId7"/>
    <p:sldId id="1594" r:id="rId8"/>
    <p:sldId id="1600" r:id="rId9"/>
    <p:sldId id="1601" r:id="rId10"/>
    <p:sldId id="1602" r:id="rId11"/>
    <p:sldId id="1606" r:id="rId12"/>
    <p:sldId id="1607" r:id="rId13"/>
    <p:sldId id="1609" r:id="rId14"/>
    <p:sldId id="1611" r:id="rId15"/>
    <p:sldId id="1610" r:id="rId16"/>
    <p:sldId id="1612" r:id="rId17"/>
    <p:sldId id="1616" r:id="rId18"/>
    <p:sldId id="1613" r:id="rId19"/>
    <p:sldId id="1617" r:id="rId20"/>
    <p:sldId id="1618" r:id="rId21"/>
    <p:sldId id="1619" r:id="rId22"/>
    <p:sldId id="1620" r:id="rId23"/>
    <p:sldId id="1598" r:id="rId24"/>
    <p:sldId id="1621" r:id="rId25"/>
    <p:sldId id="1615" r:id="rId26"/>
    <p:sldId id="1573" r:id="rId27"/>
    <p:sldId id="1596" r:id="rId28"/>
    <p:sldId id="1597" r:id="rId29"/>
    <p:sldId id="1595" r:id="rId30"/>
    <p:sldId id="1604" r:id="rId31"/>
  </p:sldIdLst>
  <p:sldSz cx="12192000" cy="6858000"/>
  <p:notesSz cx="6858000" cy="9144000"/>
  <p:embeddedFontLst>
    <p:embeddedFont>
      <p:font typeface="Calibri" panose="020F0502020204030204" pitchFamily="34" charset="0"/>
      <p:regular r:id="rId34"/>
      <p:bold r:id="rId34"/>
      <p:italic r:id="rId34"/>
      <p:boldItalic r:id="rId34"/>
    </p:embeddedFont>
    <p:embeddedFont>
      <p:font typeface="Cambria" panose="02040503050406030204" pitchFamily="18" charset="0"/>
      <p:regular r:id="rId35"/>
      <p:bold r:id="rId36"/>
      <p:italic r:id="rId37"/>
      <p:boldItalic r:id="rId38"/>
    </p:embeddedFont>
  </p:embeddedFontLst>
  <p:defaultTextStyle>
    <a:defPPr>
      <a:defRPr lang="en-US"/>
    </a:defPPr>
    <a:lvl1pPr marL="0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pos="7680" userDrawn="1">
          <p15:clr>
            <a:srgbClr val="A4A3A4"/>
          </p15:clr>
        </p15:guide>
        <p15:guide id="4" pos="816" userDrawn="1">
          <p15:clr>
            <a:srgbClr val="A4A3A4"/>
          </p15:clr>
        </p15:guide>
        <p15:guide id="5" pos="6864" userDrawn="1">
          <p15:clr>
            <a:srgbClr val="A4A3A4"/>
          </p15:clr>
        </p15:guide>
        <p15:guide id="6" orient="horz" pos="1117" userDrawn="1">
          <p15:clr>
            <a:srgbClr val="A4A3A4"/>
          </p15:clr>
        </p15:guide>
        <p15:guide id="7" orient="horz" pos="404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3121C"/>
    <a:srgbClr val="000000"/>
    <a:srgbClr val="FFFFFF"/>
    <a:srgbClr val="0056BD"/>
    <a:srgbClr val="AFD3FF"/>
    <a:srgbClr val="D9D9D9"/>
    <a:srgbClr val="CCCCCC"/>
    <a:srgbClr val="F8F8F8"/>
    <a:srgbClr val="BBBBBB"/>
    <a:srgbClr val="14519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980" autoAdjust="0"/>
    <p:restoredTop sz="86306" autoAdjust="0"/>
  </p:normalViewPr>
  <p:slideViewPr>
    <p:cSldViewPr snapToObjects="1">
      <p:cViewPr varScale="1">
        <p:scale>
          <a:sx n="92" d="100"/>
          <a:sy n="92" d="100"/>
        </p:scale>
        <p:origin x="912" y="192"/>
      </p:cViewPr>
      <p:guideLst>
        <p:guide pos="7680"/>
        <p:guide pos="816"/>
        <p:guide pos="6864"/>
        <p:guide orient="horz" pos="1117"/>
        <p:guide orient="horz" pos="4042"/>
      </p:guideLst>
    </p:cSldViewPr>
  </p:slideViewPr>
  <p:outlineViewPr>
    <p:cViewPr>
      <p:scale>
        <a:sx n="33" d="100"/>
        <a:sy n="33" d="100"/>
      </p:scale>
      <p:origin x="0" y="-1344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Objects="1">
      <p:cViewPr varScale="1">
        <p:scale>
          <a:sx n="99" d="100"/>
          <a:sy n="99" d="100"/>
        </p:scale>
        <p:origin x="4272" y="18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NUL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3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38" Type="http://schemas.openxmlformats.org/officeDocument/2006/relationships/font" Target="fonts/font4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</c:v>
                </c:pt>
              </c:strCache>
            </c:strRef>
          </c:tx>
          <c:spPr>
            <a:ln w="28575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bg1">
                  <a:alpha val="0"/>
                </a:schemeClr>
              </a:solidFill>
              <a:ln w="38100">
                <a:solidFill>
                  <a:srgbClr val="000000">
                    <a:alpha val="0"/>
                  </a:srgbClr>
                </a:solidFill>
              </a:ln>
              <a:effectLst/>
            </c:spPr>
          </c:marker>
          <c:xVal>
            <c:numRef>
              <c:f>Sheet1!$A$2:$A$12</c:f>
              <c:numCache>
                <c:formatCode>General</c:formatCode>
                <c:ptCount val="11"/>
                <c:pt idx="0">
                  <c:v>10</c:v>
                </c:pt>
                <c:pt idx="1">
                  <c:v>8</c:v>
                </c:pt>
                <c:pt idx="2">
                  <c:v>13</c:v>
                </c:pt>
                <c:pt idx="3">
                  <c:v>9</c:v>
                </c:pt>
                <c:pt idx="4">
                  <c:v>11</c:v>
                </c:pt>
                <c:pt idx="5">
                  <c:v>14</c:v>
                </c:pt>
                <c:pt idx="6">
                  <c:v>6</c:v>
                </c:pt>
                <c:pt idx="7">
                  <c:v>4</c:v>
                </c:pt>
                <c:pt idx="8">
                  <c:v>12</c:v>
                </c:pt>
                <c:pt idx="9">
                  <c:v>7</c:v>
                </c:pt>
                <c:pt idx="10">
                  <c:v>5</c:v>
                </c:pt>
              </c:numCache>
            </c:numRef>
          </c:xVal>
          <c:yVal>
            <c:numRef>
              <c:f>Sheet1!$B$2:$B$12</c:f>
              <c:numCache>
                <c:formatCode>General</c:formatCode>
                <c:ptCount val="11"/>
                <c:pt idx="0">
                  <c:v>9.14</c:v>
                </c:pt>
                <c:pt idx="1">
                  <c:v>8.14</c:v>
                </c:pt>
                <c:pt idx="2">
                  <c:v>8.74</c:v>
                </c:pt>
                <c:pt idx="3">
                  <c:v>8.77</c:v>
                </c:pt>
                <c:pt idx="4">
                  <c:v>9.26</c:v>
                </c:pt>
                <c:pt idx="5">
                  <c:v>8.1</c:v>
                </c:pt>
                <c:pt idx="6">
                  <c:v>6.13</c:v>
                </c:pt>
                <c:pt idx="7">
                  <c:v>3.1</c:v>
                </c:pt>
                <c:pt idx="8">
                  <c:v>9.1300000000000008</c:v>
                </c:pt>
                <c:pt idx="9">
                  <c:v>7.26</c:v>
                </c:pt>
                <c:pt idx="10">
                  <c:v>4.74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C5FF-0941-8336-0BC6D8FA292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847935728"/>
        <c:axId val="847937360"/>
      </c:scatterChart>
      <c:valAx>
        <c:axId val="847935728"/>
        <c:scaling>
          <c:orientation val="minMax"/>
          <c:max val="2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47937360"/>
        <c:crosses val="autoZero"/>
        <c:crossBetween val="midCat"/>
        <c:majorUnit val="2"/>
      </c:valAx>
      <c:valAx>
        <c:axId val="847937360"/>
        <c:scaling>
          <c:orientation val="minMax"/>
          <c:max val="14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4793572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ubbleChart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xVal>
            <c:numRef>
              <c:f>Sheet1!$A$2:$A$4</c:f>
              <c:numCache>
                <c:formatCode>General</c:formatCode>
                <c:ptCount val="3"/>
                <c:pt idx="0">
                  <c:v>0.7</c:v>
                </c:pt>
                <c:pt idx="1">
                  <c:v>1.8</c:v>
                </c:pt>
                <c:pt idx="2">
                  <c:v>2.6</c:v>
                </c:pt>
              </c:numCache>
            </c:numRef>
          </c:xVal>
          <c:yVal>
            <c:numRef>
              <c:f>Sheet1!$B$2:$B$4</c:f>
              <c:numCache>
                <c:formatCode>General</c:formatCode>
                <c:ptCount val="3"/>
                <c:pt idx="0">
                  <c:v>2.7</c:v>
                </c:pt>
                <c:pt idx="1">
                  <c:v>3.2</c:v>
                </c:pt>
                <c:pt idx="2">
                  <c:v>0.8</c:v>
                </c:pt>
              </c:numCache>
            </c:numRef>
          </c:yVal>
          <c:bubbleSize>
            <c:numRef>
              <c:f>Sheet1!$C$2:$C$4</c:f>
              <c:numCache>
                <c:formatCode>General</c:formatCode>
                <c:ptCount val="3"/>
                <c:pt idx="0">
                  <c:v>6</c:v>
                </c:pt>
                <c:pt idx="1">
                  <c:v>6</c:v>
                </c:pt>
                <c:pt idx="2">
                  <c:v>6</c:v>
                </c:pt>
              </c:numCache>
            </c:numRef>
          </c:bubbleSize>
          <c:bubble3D val="0"/>
          <c:extLst>
            <c:ext xmlns:c16="http://schemas.microsoft.com/office/drawing/2014/chart" uri="{C3380CC4-5D6E-409C-BE32-E72D297353CC}">
              <c16:uniqueId val="{00000000-9F02-B244-B5D9-E3EA6A0F49E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bubbleScale val="100"/>
        <c:showNegBubbles val="0"/>
        <c:axId val="510929631"/>
        <c:axId val="530346271"/>
      </c:bubbleChart>
      <c:valAx>
        <c:axId val="510929631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30346271"/>
        <c:crosses val="autoZero"/>
        <c:crossBetween val="midCat"/>
      </c:valAx>
      <c:valAx>
        <c:axId val="53034627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10929631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+mn-ea"/>
                <a:cs typeface="+mn-cs"/>
              </a:defRPr>
            </a:pPr>
            <a:r>
              <a:rPr lang="en-US" dirty="0">
                <a:solidFill>
                  <a:srgbClr val="000000"/>
                </a:solidFill>
              </a:rPr>
              <a:t>Monthly Vehicles Sold Trend</a:t>
            </a:r>
          </a:p>
          <a:p>
            <a:pPr>
              <a:defRPr/>
            </a:pPr>
            <a:r>
              <a:rPr lang="en-US" sz="1600" i="1" dirty="0">
                <a:solidFill>
                  <a:srgbClr val="000000"/>
                </a:solidFill>
              </a:rPr>
              <a:t>Number of Cars, January-December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 pitchFamily="18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2018</c:v>
                </c:pt>
              </c:strCache>
            </c:strRef>
          </c:tx>
          <c:spPr>
            <a:ln w="28575" cap="rnd">
              <a:solidFill>
                <a:srgbClr val="000000"/>
              </a:solidFill>
              <a:round/>
            </a:ln>
            <a:effectLst/>
          </c:spPr>
          <c:marker>
            <c:symbol val="diamond"/>
            <c:size val="9"/>
            <c:spPr>
              <a:solidFill>
                <a:schemeClr val="bg1">
                  <a:lumMod val="10000"/>
                </a:schemeClr>
              </a:solidFill>
              <a:ln w="9525">
                <a:solidFill>
                  <a:schemeClr val="accent1"/>
                </a:solidFill>
              </a:ln>
              <a:effectLst/>
            </c:spPr>
          </c:marker>
          <c:dLbls>
            <c:dLbl>
              <c:idx val="9"/>
              <c:layout>
                <c:manualLayout>
                  <c:x val="-3.5777436023622045E-2"/>
                  <c:y val="-4.3400042820664182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A236-BA4F-A7F7-3CA208EC3100}"/>
                </c:ext>
              </c:extLst>
            </c:dLbl>
            <c:numFmt formatCode="#,&quot;K&quot;" sourceLinked="0"/>
            <c:spPr>
              <a:solidFill>
                <a:schemeClr val="bg1"/>
              </a:solidFill>
              <a:ln>
                <a:solidFill>
                  <a:srgbClr val="000000"/>
                </a:solidFill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rgbClr val="000000"/>
                    </a:solidFill>
                    <a:latin typeface="Cambria" panose="02040503050406030204" pitchFamily="18" charset="0"/>
                    <a:ea typeface="+mn-ea"/>
                    <a:cs typeface="+mn-cs"/>
                  </a:defRPr>
                </a:pPr>
                <a:endParaRPr lang="en-US"/>
              </a:p>
            </c:txPr>
            <c:dLblPos val="b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Sheet1!$A$2:$A$13</c:f>
              <c:strCache>
                <c:ptCount val="12"/>
                <c:pt idx="0">
                  <c:v>January</c:v>
                </c:pt>
                <c:pt idx="1">
                  <c:v>February</c:v>
                </c:pt>
                <c:pt idx="2">
                  <c:v>March</c:v>
                </c:pt>
                <c:pt idx="3">
                  <c:v>April</c:v>
                </c:pt>
                <c:pt idx="4">
                  <c:v>May</c:v>
                </c:pt>
                <c:pt idx="5">
                  <c:v>June</c:v>
                </c:pt>
                <c:pt idx="6">
                  <c:v>July</c:v>
                </c:pt>
                <c:pt idx="7">
                  <c:v>August</c:v>
                </c:pt>
                <c:pt idx="8">
                  <c:v>September</c:v>
                </c:pt>
                <c:pt idx="9">
                  <c:v>October</c:v>
                </c:pt>
                <c:pt idx="10">
                  <c:v>November</c:v>
                </c:pt>
                <c:pt idx="11">
                  <c:v>December</c:v>
                </c:pt>
              </c:strCache>
            </c:strRef>
          </c:cat>
          <c:val>
            <c:numRef>
              <c:f>Sheet1!$B$2:$B$13</c:f>
              <c:numCache>
                <c:formatCode>General</c:formatCode>
                <c:ptCount val="12"/>
                <c:pt idx="0">
                  <c:v>38000</c:v>
                </c:pt>
                <c:pt idx="1">
                  <c:v>47000</c:v>
                </c:pt>
                <c:pt idx="2">
                  <c:v>49000</c:v>
                </c:pt>
                <c:pt idx="3">
                  <c:v>42000</c:v>
                </c:pt>
                <c:pt idx="4">
                  <c:v>42000</c:v>
                </c:pt>
                <c:pt idx="5">
                  <c:v>38000</c:v>
                </c:pt>
                <c:pt idx="6">
                  <c:v>43000</c:v>
                </c:pt>
                <c:pt idx="7">
                  <c:v>52000</c:v>
                </c:pt>
                <c:pt idx="8">
                  <c:v>49000</c:v>
                </c:pt>
                <c:pt idx="9">
                  <c:v>67000</c:v>
                </c:pt>
                <c:pt idx="10">
                  <c:v>74000</c:v>
                </c:pt>
                <c:pt idx="11">
                  <c:v>86000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236-BA4F-A7F7-3CA208EC310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2019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square"/>
            <c:size val="9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dLbls>
            <c:dLbl>
              <c:idx val="9"/>
              <c:layout>
                <c:manualLayout>
                  <c:x val="-2.7964936023622048E-2"/>
                  <c:y val="5.4983055284031197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A236-BA4F-A7F7-3CA208EC3100}"/>
                </c:ext>
              </c:extLst>
            </c:dLbl>
            <c:numFmt formatCode="#,&quot;K&quot;" sourceLinked="0"/>
            <c:spPr>
              <a:solidFill>
                <a:schemeClr val="bg1"/>
              </a:solidFill>
              <a:ln>
                <a:solidFill>
                  <a:schemeClr val="tx1"/>
                </a:solidFill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rgbClr val="000000"/>
                    </a:solidFill>
                    <a:latin typeface="Cambria" panose="02040503050406030204" pitchFamily="18" charset="0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Sheet1!$A$2:$A$13</c:f>
              <c:strCache>
                <c:ptCount val="12"/>
                <c:pt idx="0">
                  <c:v>January</c:v>
                </c:pt>
                <c:pt idx="1">
                  <c:v>February</c:v>
                </c:pt>
                <c:pt idx="2">
                  <c:v>March</c:v>
                </c:pt>
                <c:pt idx="3">
                  <c:v>April</c:v>
                </c:pt>
                <c:pt idx="4">
                  <c:v>May</c:v>
                </c:pt>
                <c:pt idx="5">
                  <c:v>June</c:v>
                </c:pt>
                <c:pt idx="6">
                  <c:v>July</c:v>
                </c:pt>
                <c:pt idx="7">
                  <c:v>August</c:v>
                </c:pt>
                <c:pt idx="8">
                  <c:v>September</c:v>
                </c:pt>
                <c:pt idx="9">
                  <c:v>October</c:v>
                </c:pt>
                <c:pt idx="10">
                  <c:v>November</c:v>
                </c:pt>
                <c:pt idx="11">
                  <c:v>December</c:v>
                </c:pt>
              </c:strCache>
            </c:strRef>
          </c:cat>
          <c:val>
            <c:numRef>
              <c:f>Sheet1!$C$2:$C$13</c:f>
              <c:numCache>
                <c:formatCode>General</c:formatCode>
                <c:ptCount val="12"/>
                <c:pt idx="0">
                  <c:v>101000</c:v>
                </c:pt>
                <c:pt idx="1">
                  <c:v>78000</c:v>
                </c:pt>
                <c:pt idx="2">
                  <c:v>91000</c:v>
                </c:pt>
                <c:pt idx="3">
                  <c:v>77000</c:v>
                </c:pt>
                <c:pt idx="4">
                  <c:v>78000</c:v>
                </c:pt>
                <c:pt idx="5">
                  <c:v>71000</c:v>
                </c:pt>
                <c:pt idx="6">
                  <c:v>78000</c:v>
                </c:pt>
                <c:pt idx="7">
                  <c:v>62000</c:v>
                </c:pt>
                <c:pt idx="8">
                  <c:v>68000</c:v>
                </c:pt>
                <c:pt idx="9">
                  <c:v>50000</c:v>
                </c:pt>
                <c:pt idx="10">
                  <c:v>43000</c:v>
                </c:pt>
                <c:pt idx="11">
                  <c:v>41000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A236-BA4F-A7F7-3CA208EC310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757723728"/>
        <c:axId val="757725360"/>
      </c:lineChart>
      <c:catAx>
        <c:axId val="75772372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rgbClr val="000000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000000"/>
                </a:solidFill>
                <a:latin typeface="Cambria" panose="02040503050406030204" pitchFamily="18" charset="0"/>
                <a:ea typeface="+mn-ea"/>
                <a:cs typeface="+mn-cs"/>
              </a:defRPr>
            </a:pPr>
            <a:endParaRPr lang="en-US"/>
          </a:p>
        </c:txPr>
        <c:crossAx val="757725360"/>
        <c:crosses val="autoZero"/>
        <c:auto val="1"/>
        <c:lblAlgn val="ctr"/>
        <c:lblOffset val="100"/>
        <c:noMultiLvlLbl val="0"/>
      </c:catAx>
      <c:valAx>
        <c:axId val="7577253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accent1"/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solidFill>
              <a:srgbClr val="000000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000000"/>
                </a:solidFill>
                <a:latin typeface="Cambria" panose="02040503050406030204" pitchFamily="18" charset="0"/>
                <a:ea typeface="+mn-ea"/>
                <a:cs typeface="+mn-cs"/>
              </a:defRPr>
            </a:pPr>
            <a:endParaRPr lang="en-US"/>
          </a:p>
        </c:txPr>
        <c:crossAx val="757723728"/>
        <c:crosses val="autoZero"/>
        <c:crossBetween val="between"/>
      </c:valAx>
      <c:spPr>
        <a:solidFill>
          <a:schemeClr val="bg1">
            <a:lumMod val="90000"/>
          </a:schemeClr>
        </a:solidFill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rgbClr val="000000"/>
              </a:solidFill>
              <a:latin typeface="Cambria" panose="02040503050406030204" pitchFamily="18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rgbClr val="000000"/>
      </a:solidFill>
    </a:ln>
    <a:effectLst/>
  </c:spPr>
  <c:txPr>
    <a:bodyPr/>
    <a:lstStyle/>
    <a:p>
      <a:pPr>
        <a:defRPr>
          <a:latin typeface="Cambria" panose="02040503050406030204" pitchFamily="18" charset="0"/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</c:v>
                </c:pt>
              </c:strCache>
            </c:strRef>
          </c:tx>
          <c:spPr>
            <a:ln w="28575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38100">
                <a:solidFill>
                  <a:srgbClr val="000000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bg2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xVal>
            <c:numRef>
              <c:f>Sheet1!$A$2:$A$12</c:f>
              <c:numCache>
                <c:formatCode>General</c:formatCode>
                <c:ptCount val="11"/>
                <c:pt idx="0">
                  <c:v>10</c:v>
                </c:pt>
                <c:pt idx="1">
                  <c:v>8</c:v>
                </c:pt>
                <c:pt idx="2">
                  <c:v>13</c:v>
                </c:pt>
                <c:pt idx="3">
                  <c:v>9</c:v>
                </c:pt>
                <c:pt idx="4">
                  <c:v>11</c:v>
                </c:pt>
                <c:pt idx="5">
                  <c:v>14</c:v>
                </c:pt>
                <c:pt idx="6">
                  <c:v>6</c:v>
                </c:pt>
                <c:pt idx="7">
                  <c:v>4</c:v>
                </c:pt>
                <c:pt idx="8">
                  <c:v>12</c:v>
                </c:pt>
                <c:pt idx="9">
                  <c:v>7</c:v>
                </c:pt>
                <c:pt idx="10">
                  <c:v>5</c:v>
                </c:pt>
              </c:numCache>
            </c:numRef>
          </c:xVal>
          <c:yVal>
            <c:numRef>
              <c:f>Sheet1!$B$2:$B$12</c:f>
              <c:numCache>
                <c:formatCode>General</c:formatCode>
                <c:ptCount val="11"/>
                <c:pt idx="0">
                  <c:v>8.0399999999999991</c:v>
                </c:pt>
                <c:pt idx="1">
                  <c:v>6.95</c:v>
                </c:pt>
                <c:pt idx="2">
                  <c:v>7.58</c:v>
                </c:pt>
                <c:pt idx="3">
                  <c:v>8.81</c:v>
                </c:pt>
                <c:pt idx="4">
                  <c:v>8.33</c:v>
                </c:pt>
                <c:pt idx="5">
                  <c:v>9.9600000000000009</c:v>
                </c:pt>
                <c:pt idx="6">
                  <c:v>7.24</c:v>
                </c:pt>
                <c:pt idx="7">
                  <c:v>4.26</c:v>
                </c:pt>
                <c:pt idx="8">
                  <c:v>10.84</c:v>
                </c:pt>
                <c:pt idx="9">
                  <c:v>4.82</c:v>
                </c:pt>
                <c:pt idx="10">
                  <c:v>5.68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0A57-7844-9E71-D1A6F5A6C65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847935728"/>
        <c:axId val="847937360"/>
      </c:scatterChart>
      <c:valAx>
        <c:axId val="847935728"/>
        <c:scaling>
          <c:orientation val="minMax"/>
          <c:max val="2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47937360"/>
        <c:crosses val="autoZero"/>
        <c:crossBetween val="midCat"/>
        <c:majorUnit val="2"/>
      </c:valAx>
      <c:valAx>
        <c:axId val="847937360"/>
        <c:scaling>
          <c:orientation val="minMax"/>
          <c:max val="14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4793572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</c:v>
                </c:pt>
              </c:strCache>
            </c:strRef>
          </c:tx>
          <c:spPr>
            <a:ln w="28575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38100">
                <a:solidFill>
                  <a:srgbClr val="000000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bg2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xVal>
            <c:numRef>
              <c:f>Sheet1!$A$2:$A$12</c:f>
              <c:numCache>
                <c:formatCode>General</c:formatCode>
                <c:ptCount val="11"/>
                <c:pt idx="0">
                  <c:v>10</c:v>
                </c:pt>
                <c:pt idx="1">
                  <c:v>8</c:v>
                </c:pt>
                <c:pt idx="2">
                  <c:v>13</c:v>
                </c:pt>
                <c:pt idx="3">
                  <c:v>9</c:v>
                </c:pt>
                <c:pt idx="4">
                  <c:v>11</c:v>
                </c:pt>
                <c:pt idx="5">
                  <c:v>14</c:v>
                </c:pt>
                <c:pt idx="6">
                  <c:v>6</c:v>
                </c:pt>
                <c:pt idx="7">
                  <c:v>4</c:v>
                </c:pt>
                <c:pt idx="8">
                  <c:v>12</c:v>
                </c:pt>
                <c:pt idx="9">
                  <c:v>7</c:v>
                </c:pt>
                <c:pt idx="10">
                  <c:v>5</c:v>
                </c:pt>
              </c:numCache>
            </c:numRef>
          </c:xVal>
          <c:yVal>
            <c:numRef>
              <c:f>Sheet1!$B$2:$B$12</c:f>
              <c:numCache>
                <c:formatCode>General</c:formatCode>
                <c:ptCount val="11"/>
                <c:pt idx="0">
                  <c:v>9.14</c:v>
                </c:pt>
                <c:pt idx="1">
                  <c:v>8.14</c:v>
                </c:pt>
                <c:pt idx="2">
                  <c:v>8.74</c:v>
                </c:pt>
                <c:pt idx="3">
                  <c:v>8.77</c:v>
                </c:pt>
                <c:pt idx="4">
                  <c:v>9.26</c:v>
                </c:pt>
                <c:pt idx="5">
                  <c:v>8.1</c:v>
                </c:pt>
                <c:pt idx="6">
                  <c:v>6.13</c:v>
                </c:pt>
                <c:pt idx="7">
                  <c:v>3.1</c:v>
                </c:pt>
                <c:pt idx="8">
                  <c:v>9.1300000000000008</c:v>
                </c:pt>
                <c:pt idx="9">
                  <c:v>7.26</c:v>
                </c:pt>
                <c:pt idx="10">
                  <c:v>4.74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B3FA-B043-9BEF-1BD19F456EA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847935728"/>
        <c:axId val="847937360"/>
      </c:scatterChart>
      <c:valAx>
        <c:axId val="847935728"/>
        <c:scaling>
          <c:orientation val="minMax"/>
          <c:max val="2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47937360"/>
        <c:crosses val="autoZero"/>
        <c:crossBetween val="midCat"/>
        <c:majorUnit val="2"/>
      </c:valAx>
      <c:valAx>
        <c:axId val="847937360"/>
        <c:scaling>
          <c:orientation val="minMax"/>
          <c:max val="14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4793572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</c:v>
                </c:pt>
              </c:strCache>
            </c:strRef>
          </c:tx>
          <c:spPr>
            <a:ln w="28575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38100">
                <a:solidFill>
                  <a:srgbClr val="000000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bg2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xVal>
            <c:numRef>
              <c:f>Sheet1!$A$2:$A$12</c:f>
              <c:numCache>
                <c:formatCode>General</c:formatCode>
                <c:ptCount val="11"/>
                <c:pt idx="0">
                  <c:v>10</c:v>
                </c:pt>
                <c:pt idx="1">
                  <c:v>8</c:v>
                </c:pt>
                <c:pt idx="2">
                  <c:v>13</c:v>
                </c:pt>
                <c:pt idx="3">
                  <c:v>9</c:v>
                </c:pt>
                <c:pt idx="4">
                  <c:v>11</c:v>
                </c:pt>
                <c:pt idx="5">
                  <c:v>14</c:v>
                </c:pt>
                <c:pt idx="6">
                  <c:v>6</c:v>
                </c:pt>
                <c:pt idx="7">
                  <c:v>4</c:v>
                </c:pt>
                <c:pt idx="8">
                  <c:v>12</c:v>
                </c:pt>
                <c:pt idx="9">
                  <c:v>7</c:v>
                </c:pt>
                <c:pt idx="10">
                  <c:v>5</c:v>
                </c:pt>
              </c:numCache>
            </c:numRef>
          </c:xVal>
          <c:yVal>
            <c:numRef>
              <c:f>Sheet1!$B$2:$B$12</c:f>
              <c:numCache>
                <c:formatCode>General</c:formatCode>
                <c:ptCount val="11"/>
                <c:pt idx="0">
                  <c:v>7.46</c:v>
                </c:pt>
                <c:pt idx="1">
                  <c:v>6.77</c:v>
                </c:pt>
                <c:pt idx="2">
                  <c:v>12.74</c:v>
                </c:pt>
                <c:pt idx="3">
                  <c:v>7.11</c:v>
                </c:pt>
                <c:pt idx="4">
                  <c:v>7.81</c:v>
                </c:pt>
                <c:pt idx="5">
                  <c:v>8.84</c:v>
                </c:pt>
                <c:pt idx="6">
                  <c:v>6.08</c:v>
                </c:pt>
                <c:pt idx="7">
                  <c:v>5.39</c:v>
                </c:pt>
                <c:pt idx="8">
                  <c:v>8.15</c:v>
                </c:pt>
                <c:pt idx="9">
                  <c:v>6.42</c:v>
                </c:pt>
                <c:pt idx="10">
                  <c:v>5.73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B11C-7D45-B77F-B66B43DB283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847935728"/>
        <c:axId val="847937360"/>
      </c:scatterChart>
      <c:valAx>
        <c:axId val="847935728"/>
        <c:scaling>
          <c:orientation val="minMax"/>
          <c:max val="2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47937360"/>
        <c:crosses val="autoZero"/>
        <c:crossBetween val="midCat"/>
        <c:majorUnit val="2"/>
      </c:valAx>
      <c:valAx>
        <c:axId val="8479373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4793572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</c:v>
                </c:pt>
              </c:strCache>
            </c:strRef>
          </c:tx>
          <c:spPr>
            <a:ln w="28575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38100">
                <a:solidFill>
                  <a:srgbClr val="000000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bg2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xVal>
            <c:numRef>
              <c:f>Sheet1!$A$2:$A$12</c:f>
              <c:numCache>
                <c:formatCode>General</c:formatCode>
                <c:ptCount val="11"/>
                <c:pt idx="0">
                  <c:v>8</c:v>
                </c:pt>
                <c:pt idx="1">
                  <c:v>8</c:v>
                </c:pt>
                <c:pt idx="2">
                  <c:v>8</c:v>
                </c:pt>
                <c:pt idx="3">
                  <c:v>8</c:v>
                </c:pt>
                <c:pt idx="4">
                  <c:v>8</c:v>
                </c:pt>
                <c:pt idx="5">
                  <c:v>8</c:v>
                </c:pt>
                <c:pt idx="6">
                  <c:v>8</c:v>
                </c:pt>
                <c:pt idx="7">
                  <c:v>19</c:v>
                </c:pt>
                <c:pt idx="8">
                  <c:v>8</c:v>
                </c:pt>
                <c:pt idx="9">
                  <c:v>8</c:v>
                </c:pt>
                <c:pt idx="10">
                  <c:v>8</c:v>
                </c:pt>
              </c:numCache>
            </c:numRef>
          </c:xVal>
          <c:yVal>
            <c:numRef>
              <c:f>Sheet1!$B$2:$B$12</c:f>
              <c:numCache>
                <c:formatCode>General</c:formatCode>
                <c:ptCount val="11"/>
                <c:pt idx="0">
                  <c:v>6.58</c:v>
                </c:pt>
                <c:pt idx="1">
                  <c:v>5.76</c:v>
                </c:pt>
                <c:pt idx="2">
                  <c:v>7.71</c:v>
                </c:pt>
                <c:pt idx="3">
                  <c:v>8.84</c:v>
                </c:pt>
                <c:pt idx="4">
                  <c:v>8.4700000000000006</c:v>
                </c:pt>
                <c:pt idx="5">
                  <c:v>7.04</c:v>
                </c:pt>
                <c:pt idx="6">
                  <c:v>5.25</c:v>
                </c:pt>
                <c:pt idx="7">
                  <c:v>12.5</c:v>
                </c:pt>
                <c:pt idx="8">
                  <c:v>5.56</c:v>
                </c:pt>
                <c:pt idx="9">
                  <c:v>7.91</c:v>
                </c:pt>
                <c:pt idx="10">
                  <c:v>6.89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9D43-6E42-9AF8-C6CF7232B46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847935728"/>
        <c:axId val="847937360"/>
      </c:scatterChart>
      <c:valAx>
        <c:axId val="84793572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47937360"/>
        <c:crosses val="autoZero"/>
        <c:crossBetween val="midCat"/>
        <c:majorUnit val="2"/>
      </c:valAx>
      <c:valAx>
        <c:axId val="8479373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4793572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96C-8041-87E4-C6943C4482D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96C-8041-87E4-C6943C4482D7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96C-8041-87E4-C6943C4482D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299728"/>
        <c:axId val="2097532799"/>
      </c:barChart>
      <c:catAx>
        <c:axId val="42997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97532799"/>
        <c:crosses val="autoZero"/>
        <c:auto val="1"/>
        <c:lblAlgn val="ctr"/>
        <c:lblOffset val="100"/>
        <c:noMultiLvlLbl val="0"/>
      </c:catAx>
      <c:valAx>
        <c:axId val="209753279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29972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AFD3-5944-9D42-ED6B9FDA3582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AFD3-5944-9D42-ED6B9FDA3582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AFD3-5944-9D42-ED6B9FDA3582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AFD3-5944-9D42-ED6B9FDA3582}"/>
              </c:ext>
            </c:extLst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AFD3-5944-9D42-ED6B9FDA358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ubbleChart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9F02-B244-B5D9-E3EA6A0F49E9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9F02-B244-B5D9-E3EA6A0F49E9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9F02-B244-B5D9-E3EA6A0F49E9}"/>
              </c:ext>
            </c:extLst>
          </c:dPt>
          <c:xVal>
            <c:numRef>
              <c:f>Sheet1!$A$2:$A$4</c:f>
              <c:numCache>
                <c:formatCode>General</c:formatCode>
                <c:ptCount val="3"/>
                <c:pt idx="0">
                  <c:v>0.7</c:v>
                </c:pt>
                <c:pt idx="1">
                  <c:v>1.8</c:v>
                </c:pt>
                <c:pt idx="2">
                  <c:v>2.6</c:v>
                </c:pt>
              </c:numCache>
            </c:numRef>
          </c:xVal>
          <c:yVal>
            <c:numRef>
              <c:f>Sheet1!$B$2:$B$4</c:f>
              <c:numCache>
                <c:formatCode>General</c:formatCode>
                <c:ptCount val="3"/>
                <c:pt idx="0">
                  <c:v>2.7</c:v>
                </c:pt>
                <c:pt idx="1">
                  <c:v>3.2</c:v>
                </c:pt>
                <c:pt idx="2">
                  <c:v>0.8</c:v>
                </c:pt>
              </c:numCache>
            </c:numRef>
          </c:yVal>
          <c:bubbleSize>
            <c:numRef>
              <c:f>Sheet1!$C$2:$C$4</c:f>
              <c:numCache>
                <c:formatCode>General</c:formatCode>
                <c:ptCount val="3"/>
                <c:pt idx="0">
                  <c:v>10</c:v>
                </c:pt>
                <c:pt idx="1">
                  <c:v>4</c:v>
                </c:pt>
                <c:pt idx="2">
                  <c:v>8</c:v>
                </c:pt>
              </c:numCache>
            </c:numRef>
          </c:bubbleSize>
          <c:bubble3D val="0"/>
          <c:extLst>
            <c:ext xmlns:c16="http://schemas.microsoft.com/office/drawing/2014/chart" uri="{C3380CC4-5D6E-409C-BE32-E72D297353CC}">
              <c16:uniqueId val="{00000000-9F02-B244-B5D9-E3EA6A0F49E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bubbleScale val="100"/>
        <c:showNegBubbles val="0"/>
        <c:axId val="510929631"/>
        <c:axId val="530346271"/>
      </c:bubbleChart>
      <c:valAx>
        <c:axId val="510929631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30346271"/>
        <c:crosses val="autoZero"/>
        <c:crossBetween val="midCat"/>
      </c:valAx>
      <c:valAx>
        <c:axId val="53034627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10929631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ubbleChart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xVal>
            <c:numRef>
              <c:f>Sheet1!$A$2:$A$4</c:f>
              <c:numCache>
                <c:formatCode>General</c:formatCode>
                <c:ptCount val="3"/>
                <c:pt idx="0">
                  <c:v>0.7</c:v>
                </c:pt>
                <c:pt idx="1">
                  <c:v>1.8</c:v>
                </c:pt>
                <c:pt idx="2">
                  <c:v>2.6</c:v>
                </c:pt>
              </c:numCache>
            </c:numRef>
          </c:xVal>
          <c:yVal>
            <c:numRef>
              <c:f>Sheet1!$B$2:$B$4</c:f>
              <c:numCache>
                <c:formatCode>General</c:formatCode>
                <c:ptCount val="3"/>
                <c:pt idx="0">
                  <c:v>2.7</c:v>
                </c:pt>
                <c:pt idx="1">
                  <c:v>3.2</c:v>
                </c:pt>
                <c:pt idx="2">
                  <c:v>0.8</c:v>
                </c:pt>
              </c:numCache>
            </c:numRef>
          </c:yVal>
          <c:bubbleSize>
            <c:numRef>
              <c:f>Sheet1!$C$2:$C$4</c:f>
              <c:numCache>
                <c:formatCode>General</c:formatCode>
                <c:ptCount val="3"/>
                <c:pt idx="0">
                  <c:v>10</c:v>
                </c:pt>
                <c:pt idx="1">
                  <c:v>4</c:v>
                </c:pt>
                <c:pt idx="2">
                  <c:v>8</c:v>
                </c:pt>
              </c:numCache>
            </c:numRef>
          </c:bubbleSize>
          <c:bubble3D val="0"/>
          <c:extLst>
            <c:ext xmlns:c16="http://schemas.microsoft.com/office/drawing/2014/chart" uri="{C3380CC4-5D6E-409C-BE32-E72D297353CC}">
              <c16:uniqueId val="{00000000-9F02-B244-B5D9-E3EA6A0F49E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bubbleScale val="100"/>
        <c:showNegBubbles val="0"/>
        <c:axId val="510929631"/>
        <c:axId val="530346271"/>
      </c:bubbleChart>
      <c:valAx>
        <c:axId val="510929631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30346271"/>
        <c:crosses val="autoZero"/>
        <c:crossBetween val="midCat"/>
      </c:valAx>
      <c:valAx>
        <c:axId val="53034627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10929631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6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>
          <a:alpha val="75000"/>
        </a:schemeClr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>
          <a:alpha val="75000"/>
        </a:schemeClr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>
            <a:alpha val="50000"/>
          </a:schemeClr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6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>
          <a:alpha val="75000"/>
        </a:schemeClr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>
          <a:alpha val="75000"/>
        </a:schemeClr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>
            <a:alpha val="50000"/>
          </a:schemeClr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6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>
          <a:alpha val="75000"/>
        </a:schemeClr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>
          <a:alpha val="75000"/>
        </a:schemeClr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>
            <a:alpha val="50000"/>
          </a:schemeClr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020DB9D-8536-654A-936B-4C4EC423333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397AF7E-1FE2-F140-8E54-7F130487053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30B166-B96F-EE47-9501-37B4AB134360}" type="datetimeFigureOut">
              <a:rPr lang="en-US" smtClean="0"/>
              <a:t>9/24/20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11E391-0CC3-984B-BADC-3F172DAE73F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DF6583-E180-2747-A1B1-5A1532667EA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1BB0FC-F5C7-4E4E-B46D-C2684C3E34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4884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A1D146-B4E0-1741-B9EE-9789392EFCC4}" type="datetimeFigureOut">
              <a:rPr lang="en-US" smtClean="0"/>
              <a:t>9/24/20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863621-2E60-B848-8968-B0341E26A3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0247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863621-2E60-B848-8968-B0341E26A31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0507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863621-2E60-B848-8968-B0341E26A31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566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9349" y="2680320"/>
            <a:ext cx="10428651" cy="1557127"/>
          </a:xfrm>
        </p:spPr>
        <p:txBody>
          <a:bodyPr anchor="ctr"/>
          <a:lstStyle>
            <a:lvl1pPr algn="l">
              <a:defRPr sz="600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9349" y="4329522"/>
            <a:ext cx="10428651" cy="1655762"/>
          </a:xfrm>
        </p:spPr>
        <p:txBody>
          <a:bodyPr/>
          <a:lstStyle>
            <a:lvl1pPr marL="0" indent="0" algn="l">
              <a:buNone/>
              <a:defRPr sz="240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33644814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800" y="1219204"/>
            <a:ext cx="5520184" cy="2461825"/>
          </a:xfrm>
        </p:spPr>
        <p:txBody>
          <a:bodyPr>
            <a:normAutofit/>
          </a:bodyPr>
          <a:lstStyle>
            <a:lvl1pPr>
              <a:spcBef>
                <a:spcPts val="1200"/>
              </a:spcBef>
              <a:buClr>
                <a:schemeClr val="tx1">
                  <a:lumMod val="50000"/>
                </a:schemeClr>
              </a:buClr>
              <a:defRPr sz="1600">
                <a:latin typeface="+mj-lt"/>
              </a:defRPr>
            </a:lvl1pPr>
            <a:lvl2pPr>
              <a:spcBef>
                <a:spcPts val="1200"/>
              </a:spcBef>
              <a:buClr>
                <a:schemeClr val="tx1">
                  <a:lumMod val="50000"/>
                </a:schemeClr>
              </a:buClr>
              <a:defRPr sz="1600"/>
            </a:lvl2pPr>
            <a:lvl3pPr>
              <a:spcBef>
                <a:spcPts val="1200"/>
              </a:spcBef>
              <a:buClr>
                <a:schemeClr val="tx1">
                  <a:lumMod val="50000"/>
                </a:schemeClr>
              </a:buClr>
              <a:defRPr sz="1600"/>
            </a:lvl3pPr>
            <a:lvl4pPr>
              <a:spcBef>
                <a:spcPts val="1200"/>
              </a:spcBef>
              <a:buClr>
                <a:schemeClr val="tx1">
                  <a:lumMod val="50000"/>
                </a:schemeClr>
              </a:buClr>
              <a:defRPr sz="1600"/>
            </a:lvl4pPr>
            <a:lvl5pPr>
              <a:spcBef>
                <a:spcPts val="1200"/>
              </a:spcBef>
              <a:buClr>
                <a:schemeClr val="tx1">
                  <a:lumMod val="50000"/>
                </a:schemeClr>
              </a:buCl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D6EFB9-9230-4B7B-84CF-BF17657CE3F9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31800" y="6356351"/>
            <a:ext cx="84485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SOURCE: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6B85341-0E74-D94D-B33E-539CA459CC62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6240016" y="1219204"/>
            <a:ext cx="5520184" cy="2461825"/>
          </a:xfrm>
        </p:spPr>
        <p:txBody>
          <a:bodyPr>
            <a:normAutofit/>
          </a:bodyPr>
          <a:lstStyle>
            <a:lvl1pPr>
              <a:spcBef>
                <a:spcPts val="1200"/>
              </a:spcBef>
              <a:buClr>
                <a:schemeClr val="tx1">
                  <a:lumMod val="50000"/>
                </a:schemeClr>
              </a:buClr>
              <a:defRPr sz="1600">
                <a:latin typeface="+mj-lt"/>
              </a:defRPr>
            </a:lvl1pPr>
            <a:lvl2pPr>
              <a:spcBef>
                <a:spcPts val="1200"/>
              </a:spcBef>
              <a:buClr>
                <a:schemeClr val="tx1">
                  <a:lumMod val="50000"/>
                </a:schemeClr>
              </a:buClr>
              <a:defRPr sz="1600"/>
            </a:lvl2pPr>
            <a:lvl3pPr>
              <a:spcBef>
                <a:spcPts val="1200"/>
              </a:spcBef>
              <a:buClr>
                <a:schemeClr val="tx1">
                  <a:lumMod val="50000"/>
                </a:schemeClr>
              </a:buClr>
              <a:defRPr sz="1600"/>
            </a:lvl3pPr>
            <a:lvl4pPr>
              <a:spcBef>
                <a:spcPts val="1200"/>
              </a:spcBef>
              <a:buClr>
                <a:schemeClr val="tx1">
                  <a:lumMod val="50000"/>
                </a:schemeClr>
              </a:buClr>
              <a:defRPr sz="1600"/>
            </a:lvl4pPr>
            <a:lvl5pPr>
              <a:spcBef>
                <a:spcPts val="1200"/>
              </a:spcBef>
              <a:buClr>
                <a:schemeClr val="tx1">
                  <a:lumMod val="50000"/>
                </a:schemeClr>
              </a:buCl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F3139EB-C59A-B04F-A127-B05FF85DB587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431800" y="3875604"/>
            <a:ext cx="5520184" cy="2461825"/>
          </a:xfrm>
        </p:spPr>
        <p:txBody>
          <a:bodyPr>
            <a:normAutofit/>
          </a:bodyPr>
          <a:lstStyle>
            <a:lvl1pPr>
              <a:spcBef>
                <a:spcPts val="1200"/>
              </a:spcBef>
              <a:buClr>
                <a:schemeClr val="tx1">
                  <a:lumMod val="50000"/>
                </a:schemeClr>
              </a:buClr>
              <a:defRPr sz="1600">
                <a:latin typeface="+mj-lt"/>
              </a:defRPr>
            </a:lvl1pPr>
            <a:lvl2pPr>
              <a:spcBef>
                <a:spcPts val="1200"/>
              </a:spcBef>
              <a:buClr>
                <a:schemeClr val="tx1">
                  <a:lumMod val="50000"/>
                </a:schemeClr>
              </a:buClr>
              <a:defRPr sz="1600"/>
            </a:lvl2pPr>
            <a:lvl3pPr>
              <a:spcBef>
                <a:spcPts val="1200"/>
              </a:spcBef>
              <a:buClr>
                <a:schemeClr val="tx1">
                  <a:lumMod val="50000"/>
                </a:schemeClr>
              </a:buClr>
              <a:defRPr sz="1600"/>
            </a:lvl3pPr>
            <a:lvl4pPr>
              <a:spcBef>
                <a:spcPts val="1200"/>
              </a:spcBef>
              <a:buClr>
                <a:schemeClr val="tx1">
                  <a:lumMod val="50000"/>
                </a:schemeClr>
              </a:buClr>
              <a:defRPr sz="1600"/>
            </a:lvl4pPr>
            <a:lvl5pPr>
              <a:spcBef>
                <a:spcPts val="1200"/>
              </a:spcBef>
              <a:buClr>
                <a:schemeClr val="tx1">
                  <a:lumMod val="50000"/>
                </a:schemeClr>
              </a:buCl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1F8E699-5C58-DF40-ACCB-499480EBE831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240016" y="3875604"/>
            <a:ext cx="5520184" cy="2461825"/>
          </a:xfrm>
        </p:spPr>
        <p:txBody>
          <a:bodyPr>
            <a:normAutofit/>
          </a:bodyPr>
          <a:lstStyle>
            <a:lvl1pPr>
              <a:spcBef>
                <a:spcPts val="1200"/>
              </a:spcBef>
              <a:buClr>
                <a:schemeClr val="tx1">
                  <a:lumMod val="50000"/>
                </a:schemeClr>
              </a:buClr>
              <a:defRPr sz="1600">
                <a:latin typeface="+mj-lt"/>
              </a:defRPr>
            </a:lvl1pPr>
            <a:lvl2pPr>
              <a:spcBef>
                <a:spcPts val="1200"/>
              </a:spcBef>
              <a:buClr>
                <a:schemeClr val="tx1">
                  <a:lumMod val="50000"/>
                </a:schemeClr>
              </a:buClr>
              <a:defRPr sz="1600"/>
            </a:lvl2pPr>
            <a:lvl3pPr>
              <a:spcBef>
                <a:spcPts val="1200"/>
              </a:spcBef>
              <a:buClr>
                <a:schemeClr val="tx1">
                  <a:lumMod val="50000"/>
                </a:schemeClr>
              </a:buClr>
              <a:defRPr sz="1600"/>
            </a:lvl3pPr>
            <a:lvl4pPr>
              <a:spcBef>
                <a:spcPts val="1200"/>
              </a:spcBef>
              <a:buClr>
                <a:schemeClr val="tx1">
                  <a:lumMod val="50000"/>
                </a:schemeClr>
              </a:buClr>
              <a:defRPr sz="1600"/>
            </a:lvl4pPr>
            <a:lvl5pPr>
              <a:spcBef>
                <a:spcPts val="1200"/>
              </a:spcBef>
              <a:buClr>
                <a:schemeClr val="tx1">
                  <a:lumMod val="50000"/>
                </a:schemeClr>
              </a:buCl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112402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53261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17CDC-8721-3441-81D3-21F4909EB7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1800" y="279966"/>
            <a:ext cx="11328829" cy="6245378"/>
          </a:xfrm>
        </p:spPr>
        <p:txBody>
          <a:bodyPr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340297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1800" y="279967"/>
            <a:ext cx="11328829" cy="817561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the main takeaway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D6EFB9-9230-4B7B-84CF-BF17657CE3F9}" type="slidenum">
              <a:rPr lang="en-US" smtClean="0"/>
              <a:t>‹#›</a:t>
            </a:fld>
            <a:endParaRPr lang="en-US"/>
          </a:p>
        </p:txBody>
      </p:sp>
      <p:sp>
        <p:nvSpPr>
          <p:cNvPr id="6" name="Chart Placeholder 5"/>
          <p:cNvSpPr>
            <a:spLocks noGrp="1"/>
          </p:cNvSpPr>
          <p:nvPr>
            <p:ph type="chart" sz="quarter" idx="11" hasCustomPrompt="1"/>
          </p:nvPr>
        </p:nvSpPr>
        <p:spPr>
          <a:xfrm>
            <a:off x="2133600" y="2147664"/>
            <a:ext cx="7924800" cy="36576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Chart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431800" y="1226570"/>
            <a:ext cx="7008349" cy="294218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dirty="0"/>
              <a:t>Click to edit the title and description of chart</a:t>
            </a:r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31800" y="1540008"/>
            <a:ext cx="7008349" cy="294218"/>
          </a:xfrm>
        </p:spPr>
        <p:txBody>
          <a:bodyPr>
            <a:noAutofit/>
          </a:bodyPr>
          <a:lstStyle>
            <a:lvl1pPr>
              <a:defRPr sz="1400" baseline="0"/>
            </a:lvl1pPr>
          </a:lstStyle>
          <a:p>
            <a:pPr lvl="0"/>
            <a:r>
              <a:rPr lang="en-US" dirty="0"/>
              <a:t>n=100,000; Further explanations</a:t>
            </a:r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31800" y="6356351"/>
            <a:ext cx="84485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SOURCE: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49594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1800" y="279967"/>
            <a:ext cx="11328829" cy="817561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the main takeaway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D6EFB9-9230-4B7B-84CF-BF17657CE3F9}" type="slidenum">
              <a:rPr lang="en-US" smtClean="0"/>
              <a:t>‹#›</a:t>
            </a:fld>
            <a:endParaRPr lang="en-US"/>
          </a:p>
        </p:txBody>
      </p:sp>
      <p:sp>
        <p:nvSpPr>
          <p:cNvPr id="6" name="Chart Placeholder 5"/>
          <p:cNvSpPr>
            <a:spLocks noGrp="1"/>
          </p:cNvSpPr>
          <p:nvPr>
            <p:ph type="chart" sz="quarter" idx="11" hasCustomPrompt="1"/>
          </p:nvPr>
        </p:nvSpPr>
        <p:spPr>
          <a:xfrm>
            <a:off x="1369230" y="1340768"/>
            <a:ext cx="9453541" cy="475252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Chart</a:t>
            </a:r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31800" y="6356351"/>
            <a:ext cx="84485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SOURCE:</a:t>
            </a:r>
          </a:p>
        </p:txBody>
      </p:sp>
    </p:spTree>
    <p:extLst>
      <p:ext uri="{BB962C8B-B14F-4D97-AF65-F5344CB8AC3E}">
        <p14:creationId xmlns:p14="http://schemas.microsoft.com/office/powerpoint/2010/main" val="35900435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keaway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1800" y="279967"/>
            <a:ext cx="11328829" cy="817561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the main takeaway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D6EFB9-9230-4B7B-84CF-BF17657CE3F9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31800" y="6356351"/>
            <a:ext cx="84485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SOURCE:</a:t>
            </a:r>
          </a:p>
        </p:txBody>
      </p:sp>
    </p:spTree>
    <p:extLst>
      <p:ext uri="{BB962C8B-B14F-4D97-AF65-F5344CB8AC3E}">
        <p14:creationId xmlns:p14="http://schemas.microsoft.com/office/powerpoint/2010/main" val="27891366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D6EFB9-9230-4B7B-84CF-BF17657CE3F9}" type="slidenum">
              <a:rPr lang="en-US" smtClean="0"/>
              <a:t>‹#›</a:t>
            </a:fld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31800" y="1649832"/>
            <a:ext cx="11328829" cy="4196935"/>
          </a:xfrm>
        </p:spPr>
        <p:txBody>
          <a:bodyPr>
            <a:normAutofit/>
          </a:bodyPr>
          <a:lstStyle>
            <a:lvl1pPr>
              <a:spcBef>
                <a:spcPts val="1200"/>
              </a:spcBef>
              <a:buClr>
                <a:schemeClr val="tx1">
                  <a:lumMod val="50000"/>
                </a:schemeClr>
              </a:buClr>
              <a:defRPr sz="1600">
                <a:latin typeface="+mj-lt"/>
              </a:defRPr>
            </a:lvl1pPr>
            <a:lvl2pPr>
              <a:spcBef>
                <a:spcPts val="1200"/>
              </a:spcBef>
              <a:buClr>
                <a:schemeClr val="tx1">
                  <a:lumMod val="50000"/>
                </a:schemeClr>
              </a:buClr>
              <a:defRPr sz="1600"/>
            </a:lvl2pPr>
            <a:lvl3pPr>
              <a:spcBef>
                <a:spcPts val="1200"/>
              </a:spcBef>
              <a:buClr>
                <a:schemeClr val="tx1">
                  <a:lumMod val="50000"/>
                </a:schemeClr>
              </a:buClr>
              <a:defRPr sz="1600"/>
            </a:lvl3pPr>
            <a:lvl4pPr>
              <a:spcBef>
                <a:spcPts val="1200"/>
              </a:spcBef>
              <a:buClr>
                <a:schemeClr val="tx1">
                  <a:lumMod val="50000"/>
                </a:schemeClr>
              </a:buClr>
              <a:defRPr sz="1600"/>
            </a:lvl4pPr>
            <a:lvl5pPr>
              <a:spcBef>
                <a:spcPts val="1200"/>
              </a:spcBef>
              <a:buClr>
                <a:schemeClr val="tx1">
                  <a:lumMod val="50000"/>
                </a:schemeClr>
              </a:buCl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431800" y="1226570"/>
            <a:ext cx="11328829" cy="294218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dirty="0"/>
              <a:t>Click to edit the title and description of chart</a:t>
            </a:r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31800" y="6356351"/>
            <a:ext cx="84485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SOURCE:</a:t>
            </a:r>
          </a:p>
        </p:txBody>
      </p:sp>
    </p:spTree>
    <p:extLst>
      <p:ext uri="{BB962C8B-B14F-4D97-AF65-F5344CB8AC3E}">
        <p14:creationId xmlns:p14="http://schemas.microsoft.com/office/powerpoint/2010/main" val="4242248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spcBef>
                <a:spcPts val="1200"/>
              </a:spcBef>
              <a:buClr>
                <a:schemeClr val="tx1">
                  <a:lumMod val="50000"/>
                </a:schemeClr>
              </a:buClr>
              <a:defRPr sz="1600">
                <a:latin typeface="+mj-lt"/>
              </a:defRPr>
            </a:lvl1pPr>
            <a:lvl2pPr>
              <a:spcBef>
                <a:spcPts val="1200"/>
              </a:spcBef>
              <a:buClr>
                <a:schemeClr val="tx1">
                  <a:lumMod val="50000"/>
                </a:schemeClr>
              </a:buClr>
              <a:defRPr sz="1600"/>
            </a:lvl2pPr>
            <a:lvl3pPr>
              <a:spcBef>
                <a:spcPts val="1200"/>
              </a:spcBef>
              <a:buClr>
                <a:schemeClr val="tx1">
                  <a:lumMod val="50000"/>
                </a:schemeClr>
              </a:buClr>
              <a:defRPr sz="1600"/>
            </a:lvl3pPr>
            <a:lvl4pPr>
              <a:spcBef>
                <a:spcPts val="1200"/>
              </a:spcBef>
              <a:buClr>
                <a:schemeClr val="tx1">
                  <a:lumMod val="50000"/>
                </a:schemeClr>
              </a:buClr>
              <a:defRPr sz="1600"/>
            </a:lvl4pPr>
            <a:lvl5pPr>
              <a:spcBef>
                <a:spcPts val="1200"/>
              </a:spcBef>
              <a:buClr>
                <a:schemeClr val="tx1">
                  <a:lumMod val="50000"/>
                </a:schemeClr>
              </a:buCl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D6EFB9-9230-4B7B-84CF-BF17657CE3F9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31800" y="6356351"/>
            <a:ext cx="84485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SOURCE:</a:t>
            </a:r>
          </a:p>
        </p:txBody>
      </p:sp>
    </p:spTree>
    <p:extLst>
      <p:ext uri="{BB962C8B-B14F-4D97-AF65-F5344CB8AC3E}">
        <p14:creationId xmlns:p14="http://schemas.microsoft.com/office/powerpoint/2010/main" val="1974139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800" y="1219204"/>
            <a:ext cx="5424173" cy="4627563"/>
          </a:xfrm>
        </p:spPr>
        <p:txBody>
          <a:bodyPr>
            <a:normAutofit/>
          </a:bodyPr>
          <a:lstStyle>
            <a:lvl1pPr>
              <a:spcBef>
                <a:spcPts val="1200"/>
              </a:spcBef>
              <a:buClr>
                <a:schemeClr val="tx1">
                  <a:lumMod val="50000"/>
                </a:schemeClr>
              </a:buClr>
              <a:defRPr sz="1600">
                <a:latin typeface="+mj-lt"/>
              </a:defRPr>
            </a:lvl1pPr>
            <a:lvl2pPr>
              <a:spcBef>
                <a:spcPts val="1200"/>
              </a:spcBef>
              <a:buClr>
                <a:schemeClr val="tx1">
                  <a:lumMod val="50000"/>
                </a:schemeClr>
              </a:buClr>
              <a:defRPr sz="1600"/>
            </a:lvl2pPr>
            <a:lvl3pPr>
              <a:spcBef>
                <a:spcPts val="1200"/>
              </a:spcBef>
              <a:buClr>
                <a:schemeClr val="tx1">
                  <a:lumMod val="50000"/>
                </a:schemeClr>
              </a:buClr>
              <a:defRPr sz="1600"/>
            </a:lvl3pPr>
            <a:lvl4pPr>
              <a:spcBef>
                <a:spcPts val="1200"/>
              </a:spcBef>
              <a:buClr>
                <a:schemeClr val="tx1">
                  <a:lumMod val="50000"/>
                </a:schemeClr>
              </a:buClr>
              <a:defRPr sz="1600"/>
            </a:lvl4pPr>
            <a:lvl5pPr>
              <a:spcBef>
                <a:spcPts val="1200"/>
              </a:spcBef>
              <a:buClr>
                <a:schemeClr val="tx1">
                  <a:lumMod val="50000"/>
                </a:schemeClr>
              </a:buCl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D6EFB9-9230-4B7B-84CF-BF17657CE3F9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31800" y="6356351"/>
            <a:ext cx="84485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SOURCE: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6B85341-0E74-D94D-B33E-539CA459CC62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6336027" y="1219204"/>
            <a:ext cx="5424173" cy="4627563"/>
          </a:xfrm>
        </p:spPr>
        <p:txBody>
          <a:bodyPr>
            <a:normAutofit/>
          </a:bodyPr>
          <a:lstStyle>
            <a:lvl1pPr>
              <a:spcBef>
                <a:spcPts val="1200"/>
              </a:spcBef>
              <a:buClr>
                <a:schemeClr val="tx1">
                  <a:lumMod val="50000"/>
                </a:schemeClr>
              </a:buClr>
              <a:defRPr sz="1600">
                <a:latin typeface="+mj-lt"/>
              </a:defRPr>
            </a:lvl1pPr>
            <a:lvl2pPr>
              <a:spcBef>
                <a:spcPts val="1200"/>
              </a:spcBef>
              <a:buClr>
                <a:schemeClr val="tx1">
                  <a:lumMod val="50000"/>
                </a:schemeClr>
              </a:buClr>
              <a:defRPr sz="1600"/>
            </a:lvl2pPr>
            <a:lvl3pPr>
              <a:spcBef>
                <a:spcPts val="1200"/>
              </a:spcBef>
              <a:buClr>
                <a:schemeClr val="tx1">
                  <a:lumMod val="50000"/>
                </a:schemeClr>
              </a:buClr>
              <a:defRPr sz="1600"/>
            </a:lvl3pPr>
            <a:lvl4pPr>
              <a:spcBef>
                <a:spcPts val="1200"/>
              </a:spcBef>
              <a:buClr>
                <a:schemeClr val="tx1">
                  <a:lumMod val="50000"/>
                </a:schemeClr>
              </a:buClr>
              <a:defRPr sz="1600"/>
            </a:lvl4pPr>
            <a:lvl5pPr>
              <a:spcBef>
                <a:spcPts val="1200"/>
              </a:spcBef>
              <a:buClr>
                <a:schemeClr val="tx1">
                  <a:lumMod val="50000"/>
                </a:schemeClr>
              </a:buCl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707643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800" y="1219204"/>
            <a:ext cx="3599971" cy="4627563"/>
          </a:xfrm>
        </p:spPr>
        <p:txBody>
          <a:bodyPr>
            <a:normAutofit/>
          </a:bodyPr>
          <a:lstStyle>
            <a:lvl1pPr>
              <a:spcBef>
                <a:spcPts val="1200"/>
              </a:spcBef>
              <a:buClr>
                <a:schemeClr val="tx1">
                  <a:lumMod val="50000"/>
                </a:schemeClr>
              </a:buClr>
              <a:defRPr sz="1600">
                <a:latin typeface="+mj-lt"/>
              </a:defRPr>
            </a:lvl1pPr>
            <a:lvl2pPr>
              <a:spcBef>
                <a:spcPts val="1200"/>
              </a:spcBef>
              <a:buClr>
                <a:schemeClr val="tx1">
                  <a:lumMod val="50000"/>
                </a:schemeClr>
              </a:buClr>
              <a:defRPr sz="1600"/>
            </a:lvl2pPr>
            <a:lvl3pPr>
              <a:spcBef>
                <a:spcPts val="1200"/>
              </a:spcBef>
              <a:buClr>
                <a:schemeClr val="tx1">
                  <a:lumMod val="50000"/>
                </a:schemeClr>
              </a:buClr>
              <a:defRPr sz="1600"/>
            </a:lvl3pPr>
            <a:lvl4pPr>
              <a:spcBef>
                <a:spcPts val="1200"/>
              </a:spcBef>
              <a:buClr>
                <a:schemeClr val="tx1">
                  <a:lumMod val="50000"/>
                </a:schemeClr>
              </a:buClr>
              <a:defRPr sz="1600"/>
            </a:lvl4pPr>
            <a:lvl5pPr>
              <a:spcBef>
                <a:spcPts val="1200"/>
              </a:spcBef>
              <a:buClr>
                <a:schemeClr val="tx1">
                  <a:lumMod val="50000"/>
                </a:schemeClr>
              </a:buCl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D6EFB9-9230-4B7B-84CF-BF17657CE3F9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31800" y="6356351"/>
            <a:ext cx="84485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SOURCE: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C685A54-B33E-9242-83DB-941F6A0A1117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4296015" y="1219204"/>
            <a:ext cx="3599971" cy="4627563"/>
          </a:xfrm>
        </p:spPr>
        <p:txBody>
          <a:bodyPr>
            <a:normAutofit/>
          </a:bodyPr>
          <a:lstStyle>
            <a:lvl1pPr>
              <a:spcBef>
                <a:spcPts val="1200"/>
              </a:spcBef>
              <a:buClr>
                <a:schemeClr val="tx1">
                  <a:lumMod val="50000"/>
                </a:schemeClr>
              </a:buClr>
              <a:defRPr sz="1600">
                <a:latin typeface="+mj-lt"/>
              </a:defRPr>
            </a:lvl1pPr>
            <a:lvl2pPr>
              <a:spcBef>
                <a:spcPts val="1200"/>
              </a:spcBef>
              <a:buClr>
                <a:schemeClr val="tx1">
                  <a:lumMod val="50000"/>
                </a:schemeClr>
              </a:buClr>
              <a:defRPr sz="1600"/>
            </a:lvl2pPr>
            <a:lvl3pPr>
              <a:spcBef>
                <a:spcPts val="1200"/>
              </a:spcBef>
              <a:buClr>
                <a:schemeClr val="tx1">
                  <a:lumMod val="50000"/>
                </a:schemeClr>
              </a:buClr>
              <a:defRPr sz="1600"/>
            </a:lvl3pPr>
            <a:lvl4pPr>
              <a:spcBef>
                <a:spcPts val="1200"/>
              </a:spcBef>
              <a:buClr>
                <a:schemeClr val="tx1">
                  <a:lumMod val="50000"/>
                </a:schemeClr>
              </a:buClr>
              <a:defRPr sz="1600"/>
            </a:lvl4pPr>
            <a:lvl5pPr>
              <a:spcBef>
                <a:spcPts val="1200"/>
              </a:spcBef>
              <a:buClr>
                <a:schemeClr val="tx1">
                  <a:lumMod val="50000"/>
                </a:schemeClr>
              </a:buCl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38BE5EC-2A53-374F-B86F-D18AA5EEAB05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8160229" y="1219204"/>
            <a:ext cx="3599971" cy="4627563"/>
          </a:xfrm>
        </p:spPr>
        <p:txBody>
          <a:bodyPr>
            <a:normAutofit/>
          </a:bodyPr>
          <a:lstStyle>
            <a:lvl1pPr>
              <a:spcBef>
                <a:spcPts val="1200"/>
              </a:spcBef>
              <a:buClr>
                <a:schemeClr val="tx1">
                  <a:lumMod val="50000"/>
                </a:schemeClr>
              </a:buClr>
              <a:defRPr sz="1600">
                <a:latin typeface="+mj-lt"/>
              </a:defRPr>
            </a:lvl1pPr>
            <a:lvl2pPr>
              <a:spcBef>
                <a:spcPts val="1200"/>
              </a:spcBef>
              <a:buClr>
                <a:schemeClr val="tx1">
                  <a:lumMod val="50000"/>
                </a:schemeClr>
              </a:buClr>
              <a:defRPr sz="1600"/>
            </a:lvl2pPr>
            <a:lvl3pPr>
              <a:spcBef>
                <a:spcPts val="1200"/>
              </a:spcBef>
              <a:buClr>
                <a:schemeClr val="tx1">
                  <a:lumMod val="50000"/>
                </a:schemeClr>
              </a:buClr>
              <a:defRPr sz="1600"/>
            </a:lvl3pPr>
            <a:lvl4pPr>
              <a:spcBef>
                <a:spcPts val="1200"/>
              </a:spcBef>
              <a:buClr>
                <a:schemeClr val="tx1">
                  <a:lumMod val="50000"/>
                </a:schemeClr>
              </a:buClr>
              <a:defRPr sz="1600"/>
            </a:lvl4pPr>
            <a:lvl5pPr>
              <a:spcBef>
                <a:spcPts val="1200"/>
              </a:spcBef>
              <a:buClr>
                <a:schemeClr val="tx1">
                  <a:lumMod val="50000"/>
                </a:schemeClr>
              </a:buCl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980879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31800" y="279967"/>
            <a:ext cx="11328829" cy="81756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31800" y="1219204"/>
            <a:ext cx="11328829" cy="462756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9017000" y="635000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C0D6EFB9-9230-4B7B-84CF-BF17657CE3F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31800" y="6356351"/>
            <a:ext cx="84485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SOURCE:</a:t>
            </a:r>
          </a:p>
        </p:txBody>
      </p:sp>
    </p:spTree>
    <p:extLst>
      <p:ext uri="{BB962C8B-B14F-4D97-AF65-F5344CB8AC3E}">
        <p14:creationId xmlns:p14="http://schemas.microsoft.com/office/powerpoint/2010/main" val="965657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37" r:id="rId1"/>
    <p:sldLayoutId id="2147484051" r:id="rId2"/>
    <p:sldLayoutId id="2147484035" r:id="rId3"/>
    <p:sldLayoutId id="2147484055" r:id="rId4"/>
    <p:sldLayoutId id="2147484056" r:id="rId5"/>
    <p:sldLayoutId id="2147484038" r:id="rId6"/>
    <p:sldLayoutId id="2147483978" r:id="rId7"/>
    <p:sldLayoutId id="2147484052" r:id="rId8"/>
    <p:sldLayoutId id="2147484053" r:id="rId9"/>
    <p:sldLayoutId id="2147484054" r:id="rId10"/>
    <p:sldLayoutId id="2147484057" r:id="rId11"/>
  </p:sldLayoutIdLst>
  <p:hf hdr="0" dt="0"/>
  <p:txStyles>
    <p:titleStyle>
      <a:lvl1pPr algn="l" defTabSz="1219170" rtl="0" eaLnBrk="1" latinLnBrk="0" hangingPunct="1">
        <a:lnSpc>
          <a:spcPct val="86000"/>
        </a:lnSpc>
        <a:spcBef>
          <a:spcPct val="0"/>
        </a:spcBef>
        <a:buNone/>
        <a:defRPr sz="2800" kern="800" spc="-53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0" indent="0" algn="l" defTabSz="1219170" rtl="0" eaLnBrk="1" latinLnBrk="0" hangingPunct="1">
        <a:spcBef>
          <a:spcPct val="20000"/>
        </a:spcBef>
        <a:buClr>
          <a:schemeClr val="tx1">
            <a:lumMod val="50000"/>
          </a:schemeClr>
        </a:buClr>
        <a:buFont typeface="Arial" panose="020B0604020202020204" pitchFamily="34" charset="0"/>
        <a:buNone/>
        <a:defRPr sz="2000" kern="800" spc="-13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459306" indent="-230712" algn="l" defTabSz="1219170" rtl="0" eaLnBrk="1" latinLnBrk="0" hangingPunct="1">
        <a:spcBef>
          <a:spcPct val="20000"/>
        </a:spcBef>
        <a:buClr>
          <a:schemeClr val="tx1">
            <a:lumMod val="50000"/>
          </a:schemeClr>
        </a:buClr>
        <a:buFont typeface="Arial" panose="020B0604020202020204" pitchFamily="34" charset="0"/>
        <a:buChar char="–"/>
        <a:defRPr sz="1600" kern="800">
          <a:solidFill>
            <a:schemeClr val="tx1"/>
          </a:solidFill>
          <a:latin typeface="+mn-lt"/>
          <a:ea typeface="+mn-ea"/>
          <a:cs typeface="+mn-cs"/>
        </a:defRPr>
      </a:lvl2pPr>
      <a:lvl3pPr marL="687900" indent="-228594" algn="l" defTabSz="1219170" rtl="0" eaLnBrk="1" latinLnBrk="0" hangingPunct="1">
        <a:spcBef>
          <a:spcPct val="20000"/>
        </a:spcBef>
        <a:buClr>
          <a:schemeClr val="tx1">
            <a:lumMod val="50000"/>
          </a:schemeClr>
        </a:buClr>
        <a:buFont typeface="Arial" panose="020B0604020202020204" pitchFamily="34" charset="0"/>
        <a:buChar char="•"/>
        <a:defRPr sz="1600" kern="800">
          <a:solidFill>
            <a:schemeClr val="tx1"/>
          </a:solidFill>
          <a:latin typeface="+mn-lt"/>
          <a:ea typeface="+mn-ea"/>
          <a:cs typeface="+mn-cs"/>
        </a:defRPr>
      </a:lvl3pPr>
      <a:lvl4pPr marL="916494" indent="-228594" algn="l" defTabSz="1219170" rtl="0" eaLnBrk="1" latinLnBrk="0" hangingPunct="1">
        <a:spcBef>
          <a:spcPct val="20000"/>
        </a:spcBef>
        <a:buClr>
          <a:schemeClr val="tx1">
            <a:lumMod val="50000"/>
          </a:schemeClr>
        </a:buClr>
        <a:buFont typeface="Arial" panose="020B0604020202020204" pitchFamily="34" charset="0"/>
        <a:buChar char="–"/>
        <a:defRPr sz="1600" kern="800">
          <a:solidFill>
            <a:schemeClr val="tx1"/>
          </a:solidFill>
          <a:latin typeface="+mn-lt"/>
          <a:ea typeface="+mn-ea"/>
          <a:cs typeface="+mn-cs"/>
        </a:defRPr>
      </a:lvl4pPr>
      <a:lvl5pPr marL="1145089" indent="-228594" algn="l" defTabSz="1219170" rtl="0" eaLnBrk="1" latinLnBrk="0" hangingPunct="1">
        <a:spcBef>
          <a:spcPct val="20000"/>
        </a:spcBef>
        <a:buClr>
          <a:schemeClr val="tx1">
            <a:lumMod val="50000"/>
          </a:schemeClr>
        </a:buClr>
        <a:buFont typeface="Arial" panose="020B0604020202020204" pitchFamily="34" charset="0"/>
        <a:buChar char="»"/>
        <a:defRPr sz="1600" kern="8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0.xml"/><Relationship Id="rId5" Type="http://schemas.openxmlformats.org/officeDocument/2006/relationships/chart" Target="../charts/chart5.xml"/><Relationship Id="rId4" Type="http://schemas.openxmlformats.org/officeDocument/2006/relationships/chart" Target="../charts/char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tif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.xml"/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5.xml"/><Relationship Id="rId4" Type="http://schemas.openxmlformats.org/officeDocument/2006/relationships/chart" Target="../charts/char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1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ted.com/talks/hans_rosling_the_best_stats_you_ve_ever_seen" TargetMode="Externa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5" Type="http://schemas.microsoft.com/office/2007/relationships/hdphoto" Target="../media/hdphoto2.wdp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F2B0F-17EA-AC49-AA37-0A93838DD32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Stat 495r – Presenting Data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01DD11-4219-4A4C-8944-5EF01F76134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Week 3</a:t>
            </a:r>
          </a:p>
          <a:p>
            <a:r>
              <a:rPr lang="en-US" dirty="0"/>
              <a:t>Gestalt Principals</a:t>
            </a:r>
          </a:p>
        </p:txBody>
      </p:sp>
    </p:spTree>
    <p:extLst>
      <p:ext uri="{BB962C8B-B14F-4D97-AF65-F5344CB8AC3E}">
        <p14:creationId xmlns:p14="http://schemas.microsoft.com/office/powerpoint/2010/main" val="32389012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FC8220-8CF4-C74A-8DF7-BFD0A55351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Anscombe’s Quartet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07B0A6-FEDC-804B-A8FB-322BD1BB940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D6EFB9-9230-4B7B-84CF-BF17657CE3F9}" type="slidenum">
              <a:rPr lang="en-US" smtClean="0"/>
              <a:t>10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DA753-3B11-F64D-B5D3-BE86887CAF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SOURCE: Wikipedia</a:t>
            </a:r>
          </a:p>
        </p:txBody>
      </p:sp>
      <p:graphicFrame>
        <p:nvGraphicFramePr>
          <p:cNvPr id="14" name="Content Placeholder 13">
            <a:extLst>
              <a:ext uri="{FF2B5EF4-FFF2-40B4-BE49-F238E27FC236}">
                <a16:creationId xmlns:a16="http://schemas.microsoft.com/office/drawing/2014/main" id="{97A085B8-029E-E946-A1A6-9D35219FE8C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05838329"/>
              </p:ext>
            </p:extLst>
          </p:nvPr>
        </p:nvGraphicFramePr>
        <p:xfrm>
          <a:off x="1676400" y="1231905"/>
          <a:ext cx="4275138" cy="24622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8" name="Content Placeholder 13">
            <a:extLst>
              <a:ext uri="{FF2B5EF4-FFF2-40B4-BE49-F238E27FC236}">
                <a16:creationId xmlns:a16="http://schemas.microsoft.com/office/drawing/2014/main" id="{E542EEA3-1AC2-9B40-9C55-0FC75618D740}"/>
              </a:ext>
            </a:extLst>
          </p:cNvPr>
          <p:cNvGraphicFramePr>
            <a:graphicFrameLocks noGrp="1"/>
          </p:cNvGraphicFramePr>
          <p:nvPr>
            <p:ph idx="11"/>
            <p:extLst>
              <p:ext uri="{D42A27DB-BD31-4B8C-83A1-F6EECF244321}">
                <p14:modId xmlns:p14="http://schemas.microsoft.com/office/powerpoint/2010/main" val="134173183"/>
              </p:ext>
            </p:extLst>
          </p:nvPr>
        </p:nvGraphicFramePr>
        <p:xfrm>
          <a:off x="6240463" y="1219200"/>
          <a:ext cx="3894137" cy="24622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3" name="Content Placeholder 13">
            <a:extLst>
              <a:ext uri="{FF2B5EF4-FFF2-40B4-BE49-F238E27FC236}">
                <a16:creationId xmlns:a16="http://schemas.microsoft.com/office/drawing/2014/main" id="{7CED39B9-5507-724C-AD3F-C4553B8E5FED}"/>
              </a:ext>
            </a:extLst>
          </p:cNvPr>
          <p:cNvGraphicFramePr>
            <a:graphicFrameLocks noGrp="1"/>
          </p:cNvGraphicFramePr>
          <p:nvPr>
            <p:ph idx="13"/>
            <p:extLst>
              <p:ext uri="{D42A27DB-BD31-4B8C-83A1-F6EECF244321}">
                <p14:modId xmlns:p14="http://schemas.microsoft.com/office/powerpoint/2010/main" val="3932787631"/>
              </p:ext>
            </p:extLst>
          </p:nvPr>
        </p:nvGraphicFramePr>
        <p:xfrm>
          <a:off x="6240463" y="3875088"/>
          <a:ext cx="3894137" cy="24622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27" name="Content Placeholder 13">
            <a:extLst>
              <a:ext uri="{FF2B5EF4-FFF2-40B4-BE49-F238E27FC236}">
                <a16:creationId xmlns:a16="http://schemas.microsoft.com/office/drawing/2014/main" id="{7D3BBA0A-66FA-EA4C-9977-45915AB8D7BA}"/>
              </a:ext>
            </a:extLst>
          </p:cNvPr>
          <p:cNvGraphicFramePr>
            <a:graphicFrameLocks noGrp="1"/>
          </p:cNvGraphicFramePr>
          <p:nvPr>
            <p:ph idx="12"/>
            <p:extLst>
              <p:ext uri="{D42A27DB-BD31-4B8C-83A1-F6EECF244321}">
                <p14:modId xmlns:p14="http://schemas.microsoft.com/office/powerpoint/2010/main" val="4153445575"/>
              </p:ext>
            </p:extLst>
          </p:nvPr>
        </p:nvGraphicFramePr>
        <p:xfrm>
          <a:off x="1676400" y="3875088"/>
          <a:ext cx="4275138" cy="24622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39978570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9EC7DA-0DF5-DA4F-BC64-85E50F902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Humans are hardwired to notice some visual properties without thinking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7B8383-6E44-E74A-B2D4-1BC23C3A15C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D6EFB9-9230-4B7B-84CF-BF17657CE3F9}" type="slidenum">
              <a:rPr lang="en-US" smtClean="0"/>
              <a:t>11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B61699-C26F-0643-863B-AE18CCAE96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SOURCE: Google Image Search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0C46F9B-0A3A-DC46-9550-82CF684685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00" y="808608"/>
            <a:ext cx="3175000" cy="33626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369111F-3D04-CD46-9138-4F374D1D79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6307" y="894124"/>
            <a:ext cx="7645400" cy="3632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8977B8B-41F3-A84A-A7CC-CC82135E45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492" y="4236660"/>
            <a:ext cx="3810000" cy="21336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56CA6CB-11C8-EE4D-A42D-5B0D65876F98}"/>
              </a:ext>
            </a:extLst>
          </p:cNvPr>
          <p:cNvSpPr txBox="1"/>
          <p:nvPr/>
        </p:nvSpPr>
        <p:spPr>
          <a:xfrm>
            <a:off x="5257800" y="4965010"/>
            <a:ext cx="57912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Flies see motion better</a:t>
            </a:r>
          </a:p>
          <a:p>
            <a:r>
              <a:rPr lang="en-US" sz="2800" dirty="0"/>
              <a:t>Birds see color better</a:t>
            </a:r>
          </a:p>
          <a:p>
            <a:r>
              <a:rPr lang="en-US" sz="2800" dirty="0"/>
              <a:t>Nocturnal critters see hues better</a:t>
            </a:r>
          </a:p>
        </p:txBody>
      </p:sp>
    </p:spTree>
    <p:extLst>
      <p:ext uri="{BB962C8B-B14F-4D97-AF65-F5344CB8AC3E}">
        <p14:creationId xmlns:p14="http://schemas.microsoft.com/office/powerpoint/2010/main" val="14584102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3B22E2-2D17-5C46-9C9F-9D0B12DFF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human’s hardwired to see?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FB1AC9-94C7-6847-91D1-E5C953EC5D8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D6EFB9-9230-4B7B-84CF-BF17657CE3F9}" type="slidenum">
              <a:rPr lang="en-US" smtClean="0"/>
              <a:t>12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8039B1-9015-4743-9656-4BCFA6AE1D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SOURCE: Unknown</a:t>
            </a:r>
          </a:p>
        </p:txBody>
      </p:sp>
      <p:pic>
        <p:nvPicPr>
          <p:cNvPr id="1025" name="Picture 1" descr="page1image37258880">
            <a:extLst>
              <a:ext uri="{FF2B5EF4-FFF2-40B4-BE49-F238E27FC236}">
                <a16:creationId xmlns:a16="http://schemas.microsoft.com/office/drawing/2014/main" id="{8132562A-DCD2-7349-8D4C-7F08636D60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798476"/>
            <a:ext cx="7848600" cy="5416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27190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7AB95-0D50-894A-B91C-26AB8A07AA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 the small dots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BE3C3E-C9FC-764C-A017-DEE9EDA8E3B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D6EFB9-9230-4B7B-84CF-BF17657CE3F9}" type="slidenum">
              <a:rPr lang="en-US" smtClean="0"/>
              <a:t>13</a:t>
            </a:fld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3C24370-A9F1-064A-9FBB-CF2CCF4F6C8E}"/>
              </a:ext>
            </a:extLst>
          </p:cNvPr>
          <p:cNvSpPr/>
          <p:nvPr/>
        </p:nvSpPr>
        <p:spPr>
          <a:xfrm>
            <a:off x="3352800" y="1752600"/>
            <a:ext cx="457200" cy="4572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E320BAB-8007-A24B-B332-BF8118F9887A}"/>
              </a:ext>
            </a:extLst>
          </p:cNvPr>
          <p:cNvSpPr/>
          <p:nvPr/>
        </p:nvSpPr>
        <p:spPr>
          <a:xfrm>
            <a:off x="4114800" y="1752600"/>
            <a:ext cx="457200" cy="4572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3A93357-CA3F-474A-9FDC-5AD9FF142F96}"/>
              </a:ext>
            </a:extLst>
          </p:cNvPr>
          <p:cNvSpPr/>
          <p:nvPr/>
        </p:nvSpPr>
        <p:spPr>
          <a:xfrm>
            <a:off x="3505200" y="2473280"/>
            <a:ext cx="457200" cy="4572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8E5A013-279A-474F-B877-EC348CBB3ED0}"/>
              </a:ext>
            </a:extLst>
          </p:cNvPr>
          <p:cNvSpPr/>
          <p:nvPr/>
        </p:nvSpPr>
        <p:spPr>
          <a:xfrm>
            <a:off x="4800600" y="2362200"/>
            <a:ext cx="457200" cy="4572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786AAA1-4FAD-094D-AF0B-F4C57235255F}"/>
              </a:ext>
            </a:extLst>
          </p:cNvPr>
          <p:cNvSpPr/>
          <p:nvPr/>
        </p:nvSpPr>
        <p:spPr>
          <a:xfrm>
            <a:off x="5410200" y="1752600"/>
            <a:ext cx="457200" cy="4572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BF6B1EC-AE5D-094A-A8E8-6A85D79ECAAC}"/>
              </a:ext>
            </a:extLst>
          </p:cNvPr>
          <p:cNvSpPr/>
          <p:nvPr/>
        </p:nvSpPr>
        <p:spPr>
          <a:xfrm>
            <a:off x="4079631" y="3266566"/>
            <a:ext cx="457200" cy="4572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A6F339C-017D-1D43-8371-AAEBCDD57A14}"/>
              </a:ext>
            </a:extLst>
          </p:cNvPr>
          <p:cNvSpPr/>
          <p:nvPr/>
        </p:nvSpPr>
        <p:spPr>
          <a:xfrm>
            <a:off x="5410200" y="2882457"/>
            <a:ext cx="457200" cy="4572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F863147-27B0-FA48-878E-9FF6BA6EC4C7}"/>
              </a:ext>
            </a:extLst>
          </p:cNvPr>
          <p:cNvSpPr/>
          <p:nvPr/>
        </p:nvSpPr>
        <p:spPr>
          <a:xfrm>
            <a:off x="4953000" y="3581401"/>
            <a:ext cx="457200" cy="4572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F357E76-ECAF-AA4D-A8A8-9EE9A2F168B0}"/>
              </a:ext>
            </a:extLst>
          </p:cNvPr>
          <p:cNvSpPr/>
          <p:nvPr/>
        </p:nvSpPr>
        <p:spPr>
          <a:xfrm>
            <a:off x="3182816" y="3356952"/>
            <a:ext cx="457200" cy="4572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B963C88-DA98-7540-9480-06143F7389C1}"/>
              </a:ext>
            </a:extLst>
          </p:cNvPr>
          <p:cNvSpPr/>
          <p:nvPr/>
        </p:nvSpPr>
        <p:spPr>
          <a:xfrm>
            <a:off x="4134378" y="4294799"/>
            <a:ext cx="457200" cy="4572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1DC02AD-4560-C64B-A63F-18E57DF67127}"/>
              </a:ext>
            </a:extLst>
          </p:cNvPr>
          <p:cNvSpPr/>
          <p:nvPr/>
        </p:nvSpPr>
        <p:spPr>
          <a:xfrm>
            <a:off x="5257800" y="4430369"/>
            <a:ext cx="457200" cy="4572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B25D4EB-9228-0C4F-B812-79F4EDCA1189}"/>
              </a:ext>
            </a:extLst>
          </p:cNvPr>
          <p:cNvSpPr/>
          <p:nvPr/>
        </p:nvSpPr>
        <p:spPr>
          <a:xfrm>
            <a:off x="6096000" y="3810001"/>
            <a:ext cx="457200" cy="4572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CED674A-A201-3A41-93A1-4236B12C151B}"/>
              </a:ext>
            </a:extLst>
          </p:cNvPr>
          <p:cNvSpPr/>
          <p:nvPr/>
        </p:nvSpPr>
        <p:spPr>
          <a:xfrm>
            <a:off x="6670431" y="2899752"/>
            <a:ext cx="457200" cy="4572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D4C975F0-9813-934A-9634-8BFFABD78A61}"/>
              </a:ext>
            </a:extLst>
          </p:cNvPr>
          <p:cNvSpPr/>
          <p:nvPr/>
        </p:nvSpPr>
        <p:spPr>
          <a:xfrm>
            <a:off x="6154615" y="2209800"/>
            <a:ext cx="457200" cy="4572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D04E4FC-F7B8-AF40-8C57-A416FC36D311}"/>
              </a:ext>
            </a:extLst>
          </p:cNvPr>
          <p:cNvSpPr/>
          <p:nvPr/>
        </p:nvSpPr>
        <p:spPr>
          <a:xfrm>
            <a:off x="7162802" y="1671249"/>
            <a:ext cx="457200" cy="4572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072E325-A2FF-5B48-85C5-0A4C0F3AAA0C}"/>
              </a:ext>
            </a:extLst>
          </p:cNvPr>
          <p:cNvSpPr/>
          <p:nvPr/>
        </p:nvSpPr>
        <p:spPr>
          <a:xfrm>
            <a:off x="7467600" y="2624115"/>
            <a:ext cx="457200" cy="4572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EC1C10E-E492-AD44-B038-440345501E21}"/>
              </a:ext>
            </a:extLst>
          </p:cNvPr>
          <p:cNvSpPr/>
          <p:nvPr/>
        </p:nvSpPr>
        <p:spPr>
          <a:xfrm>
            <a:off x="7772400" y="3468032"/>
            <a:ext cx="457200" cy="4572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880A80F0-EA6A-AA4E-9C03-9DBECC4A7A71}"/>
              </a:ext>
            </a:extLst>
          </p:cNvPr>
          <p:cNvSpPr/>
          <p:nvPr/>
        </p:nvSpPr>
        <p:spPr>
          <a:xfrm>
            <a:off x="7016262" y="3868327"/>
            <a:ext cx="457200" cy="4572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6F48ED0-F0DE-2E47-9906-5BCD76BF6EDE}"/>
              </a:ext>
            </a:extLst>
          </p:cNvPr>
          <p:cNvSpPr/>
          <p:nvPr/>
        </p:nvSpPr>
        <p:spPr>
          <a:xfrm>
            <a:off x="7239000" y="4414816"/>
            <a:ext cx="457200" cy="4572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1292BE1-6827-8C47-A5EA-C467CD13C505}"/>
              </a:ext>
            </a:extLst>
          </p:cNvPr>
          <p:cNvSpPr/>
          <p:nvPr/>
        </p:nvSpPr>
        <p:spPr>
          <a:xfrm>
            <a:off x="6248402" y="4796893"/>
            <a:ext cx="457200" cy="4572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3B89CA5-99D3-4F49-98D9-884CB7273C5B}"/>
              </a:ext>
            </a:extLst>
          </p:cNvPr>
          <p:cNvSpPr/>
          <p:nvPr/>
        </p:nvSpPr>
        <p:spPr>
          <a:xfrm>
            <a:off x="6034453" y="3106273"/>
            <a:ext cx="457200" cy="4572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053A6795-D9C4-E645-9126-3FC28EAA8CBC}"/>
              </a:ext>
            </a:extLst>
          </p:cNvPr>
          <p:cNvSpPr/>
          <p:nvPr/>
        </p:nvSpPr>
        <p:spPr>
          <a:xfrm>
            <a:off x="8382002" y="1952027"/>
            <a:ext cx="457200" cy="4572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09D5DF24-C8A7-C141-8B29-13739F5B29EE}"/>
              </a:ext>
            </a:extLst>
          </p:cNvPr>
          <p:cNvSpPr/>
          <p:nvPr/>
        </p:nvSpPr>
        <p:spPr>
          <a:xfrm>
            <a:off x="8440617" y="3499049"/>
            <a:ext cx="457200" cy="4572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2F04963A-18EC-7345-A2A7-B43118563A08}"/>
              </a:ext>
            </a:extLst>
          </p:cNvPr>
          <p:cNvSpPr/>
          <p:nvPr/>
        </p:nvSpPr>
        <p:spPr>
          <a:xfrm>
            <a:off x="9144000" y="2718610"/>
            <a:ext cx="457200" cy="4572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1A2460E6-591A-6247-9865-DDE941ED0E31}"/>
              </a:ext>
            </a:extLst>
          </p:cNvPr>
          <p:cNvSpPr/>
          <p:nvPr/>
        </p:nvSpPr>
        <p:spPr>
          <a:xfrm>
            <a:off x="9226064" y="1644700"/>
            <a:ext cx="457200" cy="4572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034E63CF-0683-B54C-9806-CE69D54A0BF5}"/>
              </a:ext>
            </a:extLst>
          </p:cNvPr>
          <p:cNvSpPr/>
          <p:nvPr/>
        </p:nvSpPr>
        <p:spPr>
          <a:xfrm>
            <a:off x="2532189" y="2133600"/>
            <a:ext cx="457200" cy="4572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1CD5AECD-29A0-474E-ACBA-C9B9796A2447}"/>
              </a:ext>
            </a:extLst>
          </p:cNvPr>
          <p:cNvSpPr/>
          <p:nvPr/>
        </p:nvSpPr>
        <p:spPr>
          <a:xfrm>
            <a:off x="2379785" y="3528647"/>
            <a:ext cx="457200" cy="4572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842C09E4-3689-FD4F-9A4E-85A4FF382D80}"/>
              </a:ext>
            </a:extLst>
          </p:cNvPr>
          <p:cNvSpPr/>
          <p:nvPr/>
        </p:nvSpPr>
        <p:spPr>
          <a:xfrm>
            <a:off x="2760789" y="4351705"/>
            <a:ext cx="457200" cy="4572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1316613-607E-6045-A21A-EBF9E4CF5A6D}"/>
              </a:ext>
            </a:extLst>
          </p:cNvPr>
          <p:cNvSpPr/>
          <p:nvPr/>
        </p:nvSpPr>
        <p:spPr>
          <a:xfrm>
            <a:off x="3669327" y="5096975"/>
            <a:ext cx="457200" cy="4572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DFFEA3E8-5D3B-6242-89AC-7407841431A5}"/>
              </a:ext>
            </a:extLst>
          </p:cNvPr>
          <p:cNvSpPr/>
          <p:nvPr/>
        </p:nvSpPr>
        <p:spPr>
          <a:xfrm>
            <a:off x="5187462" y="5282559"/>
            <a:ext cx="457200" cy="4572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EA43214E-8366-5446-8DD2-DD67D7074BE6}"/>
              </a:ext>
            </a:extLst>
          </p:cNvPr>
          <p:cNvSpPr/>
          <p:nvPr/>
        </p:nvSpPr>
        <p:spPr>
          <a:xfrm>
            <a:off x="6435969" y="5385584"/>
            <a:ext cx="457200" cy="4572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78094EA1-685C-3E40-B974-E1DA7CA67AF7}"/>
              </a:ext>
            </a:extLst>
          </p:cNvPr>
          <p:cNvSpPr/>
          <p:nvPr/>
        </p:nvSpPr>
        <p:spPr>
          <a:xfrm>
            <a:off x="7467600" y="5300984"/>
            <a:ext cx="457200" cy="4572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224A0179-74A8-0B40-84C9-CC138D9DBD67}"/>
              </a:ext>
            </a:extLst>
          </p:cNvPr>
          <p:cNvSpPr/>
          <p:nvPr/>
        </p:nvSpPr>
        <p:spPr>
          <a:xfrm>
            <a:off x="8399584" y="4749596"/>
            <a:ext cx="457200" cy="4572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D6697236-0A28-654E-A9D8-B310D65941FF}"/>
              </a:ext>
            </a:extLst>
          </p:cNvPr>
          <p:cNvSpPr/>
          <p:nvPr/>
        </p:nvSpPr>
        <p:spPr>
          <a:xfrm>
            <a:off x="9196755" y="3853610"/>
            <a:ext cx="457200" cy="4572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45CF8592-56F8-1545-A555-60AE4BDDC2D6}"/>
              </a:ext>
            </a:extLst>
          </p:cNvPr>
          <p:cNvSpPr/>
          <p:nvPr/>
        </p:nvSpPr>
        <p:spPr>
          <a:xfrm>
            <a:off x="9108830" y="4868375"/>
            <a:ext cx="457200" cy="4572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64F4918C-CAC2-1A40-83C4-6B7195BA17E5}"/>
              </a:ext>
            </a:extLst>
          </p:cNvPr>
          <p:cNvSpPr/>
          <p:nvPr/>
        </p:nvSpPr>
        <p:spPr>
          <a:xfrm>
            <a:off x="8077200" y="4143699"/>
            <a:ext cx="457200" cy="4572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E504CC22-7CF3-B342-9BD5-ED6DA7AD7AE7}"/>
              </a:ext>
            </a:extLst>
          </p:cNvPr>
          <p:cNvSpPr/>
          <p:nvPr/>
        </p:nvSpPr>
        <p:spPr>
          <a:xfrm>
            <a:off x="9812215" y="3200400"/>
            <a:ext cx="457200" cy="4572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1FCEAB2F-DDE7-5E4B-B024-50CA30FF239E}"/>
              </a:ext>
            </a:extLst>
          </p:cNvPr>
          <p:cNvSpPr/>
          <p:nvPr/>
        </p:nvSpPr>
        <p:spPr>
          <a:xfrm>
            <a:off x="6213231" y="1347956"/>
            <a:ext cx="457200" cy="4572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12652D6E-926F-0746-B50F-3C16BE8FCE92}"/>
              </a:ext>
            </a:extLst>
          </p:cNvPr>
          <p:cNvSpPr/>
          <p:nvPr/>
        </p:nvSpPr>
        <p:spPr>
          <a:xfrm>
            <a:off x="1928446" y="1295400"/>
            <a:ext cx="457200" cy="4572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4626B70B-3122-A842-8127-D20225AC1F43}"/>
              </a:ext>
            </a:extLst>
          </p:cNvPr>
          <p:cNvSpPr/>
          <p:nvPr/>
        </p:nvSpPr>
        <p:spPr>
          <a:xfrm>
            <a:off x="1494693" y="1981200"/>
            <a:ext cx="457200" cy="4572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59C97E9E-9AF1-1F4E-B1BD-FF687565062E}"/>
              </a:ext>
            </a:extLst>
          </p:cNvPr>
          <p:cNvSpPr/>
          <p:nvPr/>
        </p:nvSpPr>
        <p:spPr>
          <a:xfrm>
            <a:off x="1085849" y="2809871"/>
            <a:ext cx="457200" cy="4572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CA40D573-428E-A24A-BB97-3B54DDEF0178}"/>
              </a:ext>
            </a:extLst>
          </p:cNvPr>
          <p:cNvSpPr/>
          <p:nvPr/>
        </p:nvSpPr>
        <p:spPr>
          <a:xfrm>
            <a:off x="759073" y="3329011"/>
            <a:ext cx="457200" cy="4572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35DE5ACE-A28E-ED44-90AD-FC65AC1827D6}"/>
              </a:ext>
            </a:extLst>
          </p:cNvPr>
          <p:cNvSpPr/>
          <p:nvPr/>
        </p:nvSpPr>
        <p:spPr>
          <a:xfrm>
            <a:off x="1861038" y="2832812"/>
            <a:ext cx="457200" cy="4572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00B462D3-6492-B144-89AD-6F8DD8E74466}"/>
              </a:ext>
            </a:extLst>
          </p:cNvPr>
          <p:cNvSpPr/>
          <p:nvPr/>
        </p:nvSpPr>
        <p:spPr>
          <a:xfrm>
            <a:off x="1487367" y="3803802"/>
            <a:ext cx="457200" cy="4572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A4ED8348-32E7-0F48-A4B4-24D7F2BAA863}"/>
              </a:ext>
            </a:extLst>
          </p:cNvPr>
          <p:cNvSpPr/>
          <p:nvPr/>
        </p:nvSpPr>
        <p:spPr>
          <a:xfrm>
            <a:off x="3528645" y="4214445"/>
            <a:ext cx="281355" cy="281355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0E4BB7BC-CB81-4B45-A116-BE60D163BBF3}"/>
              </a:ext>
            </a:extLst>
          </p:cNvPr>
          <p:cNvSpPr/>
          <p:nvPr/>
        </p:nvSpPr>
        <p:spPr>
          <a:xfrm>
            <a:off x="3071445" y="2502020"/>
            <a:ext cx="281355" cy="281355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E47908EA-691A-9348-9968-4573BBF26AFD}"/>
              </a:ext>
            </a:extLst>
          </p:cNvPr>
          <p:cNvSpPr/>
          <p:nvPr/>
        </p:nvSpPr>
        <p:spPr>
          <a:xfrm>
            <a:off x="7246325" y="3052788"/>
            <a:ext cx="281355" cy="281355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2958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7AB95-0D50-894A-B91C-26AB8A07AA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 the small dots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BE3C3E-C9FC-764C-A017-DEE9EDA8E3B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D6EFB9-9230-4B7B-84CF-BF17657CE3F9}" type="slidenum">
              <a:rPr lang="en-US" smtClean="0"/>
              <a:t>14</a:t>
            </a:fld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3C24370-A9F1-064A-9FBB-CF2CCF4F6C8E}"/>
              </a:ext>
            </a:extLst>
          </p:cNvPr>
          <p:cNvSpPr/>
          <p:nvPr/>
        </p:nvSpPr>
        <p:spPr>
          <a:xfrm>
            <a:off x="2878017" y="1244066"/>
            <a:ext cx="457200" cy="4572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E320BAB-8007-A24B-B332-BF8118F9887A}"/>
              </a:ext>
            </a:extLst>
          </p:cNvPr>
          <p:cNvSpPr/>
          <p:nvPr/>
        </p:nvSpPr>
        <p:spPr>
          <a:xfrm>
            <a:off x="4460629" y="1369063"/>
            <a:ext cx="457200" cy="4572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3A93357-CA3F-474A-9FDC-5AD9FF142F96}"/>
              </a:ext>
            </a:extLst>
          </p:cNvPr>
          <p:cNvSpPr/>
          <p:nvPr/>
        </p:nvSpPr>
        <p:spPr>
          <a:xfrm>
            <a:off x="3294185" y="2059409"/>
            <a:ext cx="457200" cy="4572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8E5A013-279A-474F-B877-EC348CBB3ED0}"/>
              </a:ext>
            </a:extLst>
          </p:cNvPr>
          <p:cNvSpPr/>
          <p:nvPr/>
        </p:nvSpPr>
        <p:spPr>
          <a:xfrm>
            <a:off x="5222627" y="2456226"/>
            <a:ext cx="457200" cy="4572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786AAA1-4FAD-094D-AF0B-F4C57235255F}"/>
              </a:ext>
            </a:extLst>
          </p:cNvPr>
          <p:cNvSpPr/>
          <p:nvPr/>
        </p:nvSpPr>
        <p:spPr>
          <a:xfrm>
            <a:off x="5266593" y="1494827"/>
            <a:ext cx="457200" cy="4572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BF6B1EC-AE5D-094A-A8E8-6A85D79ECAAC}"/>
              </a:ext>
            </a:extLst>
          </p:cNvPr>
          <p:cNvSpPr/>
          <p:nvPr/>
        </p:nvSpPr>
        <p:spPr>
          <a:xfrm>
            <a:off x="4196862" y="2554998"/>
            <a:ext cx="457200" cy="4572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A6F339C-017D-1D43-8371-AAEBCDD57A14}"/>
              </a:ext>
            </a:extLst>
          </p:cNvPr>
          <p:cNvSpPr/>
          <p:nvPr/>
        </p:nvSpPr>
        <p:spPr>
          <a:xfrm>
            <a:off x="5467349" y="3346602"/>
            <a:ext cx="457200" cy="4572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F863147-27B0-FA48-878E-9FF6BA6EC4C7}"/>
              </a:ext>
            </a:extLst>
          </p:cNvPr>
          <p:cNvSpPr/>
          <p:nvPr/>
        </p:nvSpPr>
        <p:spPr>
          <a:xfrm>
            <a:off x="4754654" y="3146944"/>
            <a:ext cx="457200" cy="4572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F357E76-ECAF-AA4D-A8A8-9EE9A2F168B0}"/>
              </a:ext>
            </a:extLst>
          </p:cNvPr>
          <p:cNvSpPr/>
          <p:nvPr/>
        </p:nvSpPr>
        <p:spPr>
          <a:xfrm>
            <a:off x="3264874" y="2812493"/>
            <a:ext cx="457200" cy="4572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B963C88-DA98-7540-9480-06143F7389C1}"/>
              </a:ext>
            </a:extLst>
          </p:cNvPr>
          <p:cNvSpPr/>
          <p:nvPr/>
        </p:nvSpPr>
        <p:spPr>
          <a:xfrm>
            <a:off x="4216436" y="3750340"/>
            <a:ext cx="457200" cy="4572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1DC02AD-4560-C64B-A63F-18E57DF67127}"/>
              </a:ext>
            </a:extLst>
          </p:cNvPr>
          <p:cNvSpPr/>
          <p:nvPr/>
        </p:nvSpPr>
        <p:spPr>
          <a:xfrm>
            <a:off x="4849482" y="3974829"/>
            <a:ext cx="457200" cy="4572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B25D4EB-9228-0C4F-B812-79F4EDCA1189}"/>
              </a:ext>
            </a:extLst>
          </p:cNvPr>
          <p:cNvSpPr/>
          <p:nvPr/>
        </p:nvSpPr>
        <p:spPr>
          <a:xfrm>
            <a:off x="5545018" y="4432029"/>
            <a:ext cx="457200" cy="4572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CED674A-A201-3A41-93A1-4236B12C151B}"/>
              </a:ext>
            </a:extLst>
          </p:cNvPr>
          <p:cNvSpPr/>
          <p:nvPr/>
        </p:nvSpPr>
        <p:spPr>
          <a:xfrm>
            <a:off x="6906876" y="2490010"/>
            <a:ext cx="457200" cy="4572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D4C975F0-9813-934A-9634-8BFFABD78A61}"/>
              </a:ext>
            </a:extLst>
          </p:cNvPr>
          <p:cNvSpPr/>
          <p:nvPr/>
        </p:nvSpPr>
        <p:spPr>
          <a:xfrm>
            <a:off x="6133677" y="2727259"/>
            <a:ext cx="457200" cy="4572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D04E4FC-F7B8-AF40-8C57-A416FC36D311}"/>
              </a:ext>
            </a:extLst>
          </p:cNvPr>
          <p:cNvSpPr/>
          <p:nvPr/>
        </p:nvSpPr>
        <p:spPr>
          <a:xfrm>
            <a:off x="6915667" y="1565169"/>
            <a:ext cx="457200" cy="4572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072E325-A2FF-5B48-85C5-0A4C0F3AAA0C}"/>
              </a:ext>
            </a:extLst>
          </p:cNvPr>
          <p:cNvSpPr/>
          <p:nvPr/>
        </p:nvSpPr>
        <p:spPr>
          <a:xfrm>
            <a:off x="7467600" y="2624115"/>
            <a:ext cx="457200" cy="4572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EC1C10E-E492-AD44-B038-440345501E21}"/>
              </a:ext>
            </a:extLst>
          </p:cNvPr>
          <p:cNvSpPr/>
          <p:nvPr/>
        </p:nvSpPr>
        <p:spPr>
          <a:xfrm>
            <a:off x="1781912" y="4360576"/>
            <a:ext cx="457200" cy="4572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880A80F0-EA6A-AA4E-9C03-9DBECC4A7A71}"/>
              </a:ext>
            </a:extLst>
          </p:cNvPr>
          <p:cNvSpPr/>
          <p:nvPr/>
        </p:nvSpPr>
        <p:spPr>
          <a:xfrm>
            <a:off x="7182376" y="3607137"/>
            <a:ext cx="457200" cy="4572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6F48ED0-F0DE-2E47-9906-5BCD76BF6EDE}"/>
              </a:ext>
            </a:extLst>
          </p:cNvPr>
          <p:cNvSpPr/>
          <p:nvPr/>
        </p:nvSpPr>
        <p:spPr>
          <a:xfrm>
            <a:off x="7684477" y="4432029"/>
            <a:ext cx="457200" cy="4572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1292BE1-6827-8C47-A5EA-C467CD13C505}"/>
              </a:ext>
            </a:extLst>
          </p:cNvPr>
          <p:cNvSpPr/>
          <p:nvPr/>
        </p:nvSpPr>
        <p:spPr>
          <a:xfrm>
            <a:off x="6612811" y="4246210"/>
            <a:ext cx="457200" cy="4572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3B89CA5-99D3-4F49-98D9-884CB7273C5B}"/>
              </a:ext>
            </a:extLst>
          </p:cNvPr>
          <p:cNvSpPr/>
          <p:nvPr/>
        </p:nvSpPr>
        <p:spPr>
          <a:xfrm>
            <a:off x="6244529" y="3632065"/>
            <a:ext cx="457200" cy="4572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053A6795-D9C4-E645-9126-3FC28EAA8CBC}"/>
              </a:ext>
            </a:extLst>
          </p:cNvPr>
          <p:cNvSpPr/>
          <p:nvPr/>
        </p:nvSpPr>
        <p:spPr>
          <a:xfrm>
            <a:off x="8382002" y="1952027"/>
            <a:ext cx="457200" cy="4572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09D5DF24-C8A7-C141-8B29-13739F5B29EE}"/>
              </a:ext>
            </a:extLst>
          </p:cNvPr>
          <p:cNvSpPr/>
          <p:nvPr/>
        </p:nvSpPr>
        <p:spPr>
          <a:xfrm>
            <a:off x="8558843" y="3746229"/>
            <a:ext cx="457200" cy="4572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2F04963A-18EC-7345-A2A7-B43118563A08}"/>
              </a:ext>
            </a:extLst>
          </p:cNvPr>
          <p:cNvSpPr/>
          <p:nvPr/>
        </p:nvSpPr>
        <p:spPr>
          <a:xfrm>
            <a:off x="7820393" y="3164721"/>
            <a:ext cx="457200" cy="457200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1A2460E6-591A-6247-9865-DDE941ED0E31}"/>
              </a:ext>
            </a:extLst>
          </p:cNvPr>
          <p:cNvSpPr/>
          <p:nvPr/>
        </p:nvSpPr>
        <p:spPr>
          <a:xfrm>
            <a:off x="5924549" y="1952027"/>
            <a:ext cx="457200" cy="4572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034E63CF-0683-B54C-9806-CE69D54A0BF5}"/>
              </a:ext>
            </a:extLst>
          </p:cNvPr>
          <p:cNvSpPr/>
          <p:nvPr/>
        </p:nvSpPr>
        <p:spPr>
          <a:xfrm>
            <a:off x="2532189" y="2133600"/>
            <a:ext cx="457200" cy="4572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1CD5AECD-29A0-474E-ACBA-C9B9796A2447}"/>
              </a:ext>
            </a:extLst>
          </p:cNvPr>
          <p:cNvSpPr/>
          <p:nvPr/>
        </p:nvSpPr>
        <p:spPr>
          <a:xfrm>
            <a:off x="2001716" y="3106273"/>
            <a:ext cx="457200" cy="4572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842C09E4-3689-FD4F-9A4E-85A4FF382D80}"/>
              </a:ext>
            </a:extLst>
          </p:cNvPr>
          <p:cNvSpPr/>
          <p:nvPr/>
        </p:nvSpPr>
        <p:spPr>
          <a:xfrm>
            <a:off x="2842847" y="3807246"/>
            <a:ext cx="457200" cy="4572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1316613-607E-6045-A21A-EBF9E4CF5A6D}"/>
              </a:ext>
            </a:extLst>
          </p:cNvPr>
          <p:cNvSpPr/>
          <p:nvPr/>
        </p:nvSpPr>
        <p:spPr>
          <a:xfrm>
            <a:off x="4185140" y="4592474"/>
            <a:ext cx="457200" cy="4572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DFFEA3E8-5D3B-6242-89AC-7407841431A5}"/>
              </a:ext>
            </a:extLst>
          </p:cNvPr>
          <p:cNvSpPr/>
          <p:nvPr/>
        </p:nvSpPr>
        <p:spPr>
          <a:xfrm>
            <a:off x="5187462" y="5282559"/>
            <a:ext cx="457200" cy="4572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EA43214E-8366-5446-8DD2-DD67D7074BE6}"/>
              </a:ext>
            </a:extLst>
          </p:cNvPr>
          <p:cNvSpPr/>
          <p:nvPr/>
        </p:nvSpPr>
        <p:spPr>
          <a:xfrm>
            <a:off x="6096000" y="4896299"/>
            <a:ext cx="457200" cy="4572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78094EA1-685C-3E40-B974-E1DA7CA67AF7}"/>
              </a:ext>
            </a:extLst>
          </p:cNvPr>
          <p:cNvSpPr/>
          <p:nvPr/>
        </p:nvSpPr>
        <p:spPr>
          <a:xfrm>
            <a:off x="7059286" y="4835829"/>
            <a:ext cx="457200" cy="4572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224A0179-74A8-0B40-84C9-CC138D9DBD67}"/>
              </a:ext>
            </a:extLst>
          </p:cNvPr>
          <p:cNvSpPr/>
          <p:nvPr/>
        </p:nvSpPr>
        <p:spPr>
          <a:xfrm>
            <a:off x="8271627" y="4819517"/>
            <a:ext cx="457200" cy="4572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D6697236-0A28-654E-A9D8-B310D65941FF}"/>
              </a:ext>
            </a:extLst>
          </p:cNvPr>
          <p:cNvSpPr/>
          <p:nvPr/>
        </p:nvSpPr>
        <p:spPr>
          <a:xfrm>
            <a:off x="9454664" y="3632065"/>
            <a:ext cx="457200" cy="4572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45CF8592-56F8-1545-A555-60AE4BDDC2D6}"/>
              </a:ext>
            </a:extLst>
          </p:cNvPr>
          <p:cNvSpPr/>
          <p:nvPr/>
        </p:nvSpPr>
        <p:spPr>
          <a:xfrm>
            <a:off x="9483968" y="4927520"/>
            <a:ext cx="457200" cy="4572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64F4918C-CAC2-1A40-83C4-6B7195BA17E5}"/>
              </a:ext>
            </a:extLst>
          </p:cNvPr>
          <p:cNvSpPr/>
          <p:nvPr/>
        </p:nvSpPr>
        <p:spPr>
          <a:xfrm>
            <a:off x="7891623" y="3782929"/>
            <a:ext cx="457200" cy="4572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E504CC22-7CF3-B342-9BD5-ED6DA7AD7AE7}"/>
              </a:ext>
            </a:extLst>
          </p:cNvPr>
          <p:cNvSpPr/>
          <p:nvPr/>
        </p:nvSpPr>
        <p:spPr>
          <a:xfrm>
            <a:off x="9812215" y="3200400"/>
            <a:ext cx="457200" cy="4572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1FCEAB2F-DDE7-5E4B-B024-50CA30FF239E}"/>
              </a:ext>
            </a:extLst>
          </p:cNvPr>
          <p:cNvSpPr/>
          <p:nvPr/>
        </p:nvSpPr>
        <p:spPr>
          <a:xfrm>
            <a:off x="6213231" y="1347956"/>
            <a:ext cx="457200" cy="4572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12652D6E-926F-0746-B50F-3C16BE8FCE92}"/>
              </a:ext>
            </a:extLst>
          </p:cNvPr>
          <p:cNvSpPr/>
          <p:nvPr/>
        </p:nvSpPr>
        <p:spPr>
          <a:xfrm>
            <a:off x="1928446" y="1295400"/>
            <a:ext cx="457200" cy="4572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4626B70B-3122-A842-8127-D20225AC1F43}"/>
              </a:ext>
            </a:extLst>
          </p:cNvPr>
          <p:cNvSpPr/>
          <p:nvPr/>
        </p:nvSpPr>
        <p:spPr>
          <a:xfrm>
            <a:off x="1756996" y="2403221"/>
            <a:ext cx="457200" cy="4572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59C97E9E-9AF1-1F4E-B1BD-FF687565062E}"/>
              </a:ext>
            </a:extLst>
          </p:cNvPr>
          <p:cNvSpPr/>
          <p:nvPr/>
        </p:nvSpPr>
        <p:spPr>
          <a:xfrm>
            <a:off x="1085849" y="2809871"/>
            <a:ext cx="457200" cy="4572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CA40D573-428E-A24A-BB97-3B54DDEF0178}"/>
              </a:ext>
            </a:extLst>
          </p:cNvPr>
          <p:cNvSpPr/>
          <p:nvPr/>
        </p:nvSpPr>
        <p:spPr>
          <a:xfrm>
            <a:off x="759073" y="3329011"/>
            <a:ext cx="457200" cy="4572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35DE5ACE-A28E-ED44-90AD-FC65AC1827D6}"/>
              </a:ext>
            </a:extLst>
          </p:cNvPr>
          <p:cNvSpPr/>
          <p:nvPr/>
        </p:nvSpPr>
        <p:spPr>
          <a:xfrm>
            <a:off x="2517530" y="2783598"/>
            <a:ext cx="457200" cy="457200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00B462D3-6492-B144-89AD-6F8DD8E74466}"/>
              </a:ext>
            </a:extLst>
          </p:cNvPr>
          <p:cNvSpPr/>
          <p:nvPr/>
        </p:nvSpPr>
        <p:spPr>
          <a:xfrm>
            <a:off x="1487367" y="3803802"/>
            <a:ext cx="457200" cy="4572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D26BDC23-F122-F148-AA14-5125B6208701}"/>
              </a:ext>
            </a:extLst>
          </p:cNvPr>
          <p:cNvSpPr/>
          <p:nvPr/>
        </p:nvSpPr>
        <p:spPr>
          <a:xfrm>
            <a:off x="3376249" y="4274812"/>
            <a:ext cx="457200" cy="4572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F41ECF59-7401-5943-93C2-63B29465E2B5}"/>
              </a:ext>
            </a:extLst>
          </p:cNvPr>
          <p:cNvSpPr/>
          <p:nvPr/>
        </p:nvSpPr>
        <p:spPr>
          <a:xfrm>
            <a:off x="8382002" y="2707665"/>
            <a:ext cx="457200" cy="4572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254F104B-1201-3F4B-9AFB-CE336E4B9EE2}"/>
              </a:ext>
            </a:extLst>
          </p:cNvPr>
          <p:cNvSpPr/>
          <p:nvPr/>
        </p:nvSpPr>
        <p:spPr>
          <a:xfrm>
            <a:off x="4958862" y="4499780"/>
            <a:ext cx="457200" cy="457200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5294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7AB95-0D50-894A-B91C-26AB8A07AA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 the small red dots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BE3C3E-C9FC-764C-A017-DEE9EDA8E3B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D6EFB9-9230-4B7B-84CF-BF17657CE3F9}" type="slidenum">
              <a:rPr lang="en-US" smtClean="0"/>
              <a:t>15</a:t>
            </a:fld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3C24370-A9F1-064A-9FBB-CF2CCF4F6C8E}"/>
              </a:ext>
            </a:extLst>
          </p:cNvPr>
          <p:cNvSpPr/>
          <p:nvPr/>
        </p:nvSpPr>
        <p:spPr>
          <a:xfrm>
            <a:off x="3352800" y="1752600"/>
            <a:ext cx="457200" cy="4572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E320BAB-8007-A24B-B332-BF8118F9887A}"/>
              </a:ext>
            </a:extLst>
          </p:cNvPr>
          <p:cNvSpPr/>
          <p:nvPr/>
        </p:nvSpPr>
        <p:spPr>
          <a:xfrm>
            <a:off x="4114800" y="1752600"/>
            <a:ext cx="457200" cy="4572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3A93357-CA3F-474A-9FDC-5AD9FF142F96}"/>
              </a:ext>
            </a:extLst>
          </p:cNvPr>
          <p:cNvSpPr/>
          <p:nvPr/>
        </p:nvSpPr>
        <p:spPr>
          <a:xfrm>
            <a:off x="4053260" y="2306597"/>
            <a:ext cx="457200" cy="457200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8E5A013-279A-474F-B877-EC348CBB3ED0}"/>
              </a:ext>
            </a:extLst>
          </p:cNvPr>
          <p:cNvSpPr/>
          <p:nvPr/>
        </p:nvSpPr>
        <p:spPr>
          <a:xfrm>
            <a:off x="3406291" y="4974043"/>
            <a:ext cx="457200" cy="457200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786AAA1-4FAD-094D-AF0B-F4C57235255F}"/>
              </a:ext>
            </a:extLst>
          </p:cNvPr>
          <p:cNvSpPr/>
          <p:nvPr/>
        </p:nvSpPr>
        <p:spPr>
          <a:xfrm>
            <a:off x="5470282" y="2306482"/>
            <a:ext cx="457200" cy="4572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A6F339C-017D-1D43-8371-AAEBCDD57A14}"/>
              </a:ext>
            </a:extLst>
          </p:cNvPr>
          <p:cNvSpPr/>
          <p:nvPr/>
        </p:nvSpPr>
        <p:spPr>
          <a:xfrm>
            <a:off x="4844565" y="1670907"/>
            <a:ext cx="457200" cy="4572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F863147-27B0-FA48-878E-9FF6BA6EC4C7}"/>
              </a:ext>
            </a:extLst>
          </p:cNvPr>
          <p:cNvSpPr/>
          <p:nvPr/>
        </p:nvSpPr>
        <p:spPr>
          <a:xfrm>
            <a:off x="4050322" y="3034548"/>
            <a:ext cx="457200" cy="457200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F357E76-ECAF-AA4D-A8A8-9EE9A2F168B0}"/>
              </a:ext>
            </a:extLst>
          </p:cNvPr>
          <p:cNvSpPr/>
          <p:nvPr/>
        </p:nvSpPr>
        <p:spPr>
          <a:xfrm>
            <a:off x="2540243" y="2783375"/>
            <a:ext cx="457200" cy="4572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B963C88-DA98-7540-9480-06143F7389C1}"/>
              </a:ext>
            </a:extLst>
          </p:cNvPr>
          <p:cNvSpPr/>
          <p:nvPr/>
        </p:nvSpPr>
        <p:spPr>
          <a:xfrm>
            <a:off x="4051054" y="3972866"/>
            <a:ext cx="457200" cy="4572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1DC02AD-4560-C64B-A63F-18E57DF67127}"/>
              </a:ext>
            </a:extLst>
          </p:cNvPr>
          <p:cNvSpPr/>
          <p:nvPr/>
        </p:nvSpPr>
        <p:spPr>
          <a:xfrm>
            <a:off x="4358057" y="4582360"/>
            <a:ext cx="457200" cy="4572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B25D4EB-9228-0C4F-B812-79F4EDCA1189}"/>
              </a:ext>
            </a:extLst>
          </p:cNvPr>
          <p:cNvSpPr/>
          <p:nvPr/>
        </p:nvSpPr>
        <p:spPr>
          <a:xfrm>
            <a:off x="5041652" y="4359333"/>
            <a:ext cx="457200" cy="4572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CED674A-A201-3A41-93A1-4236B12C151B}"/>
              </a:ext>
            </a:extLst>
          </p:cNvPr>
          <p:cNvSpPr/>
          <p:nvPr/>
        </p:nvSpPr>
        <p:spPr>
          <a:xfrm>
            <a:off x="6034453" y="2747634"/>
            <a:ext cx="457200" cy="457200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D4C975F0-9813-934A-9634-8BFFABD78A61}"/>
              </a:ext>
            </a:extLst>
          </p:cNvPr>
          <p:cNvSpPr/>
          <p:nvPr/>
        </p:nvSpPr>
        <p:spPr>
          <a:xfrm>
            <a:off x="4909037" y="2665441"/>
            <a:ext cx="457200" cy="4572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D04E4FC-F7B8-AF40-8C57-A416FC36D311}"/>
              </a:ext>
            </a:extLst>
          </p:cNvPr>
          <p:cNvSpPr/>
          <p:nvPr/>
        </p:nvSpPr>
        <p:spPr>
          <a:xfrm>
            <a:off x="6943729" y="1873300"/>
            <a:ext cx="457200" cy="4572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072E325-A2FF-5B48-85C5-0A4C0F3AAA0C}"/>
              </a:ext>
            </a:extLst>
          </p:cNvPr>
          <p:cNvSpPr/>
          <p:nvPr/>
        </p:nvSpPr>
        <p:spPr>
          <a:xfrm>
            <a:off x="6412522" y="3175810"/>
            <a:ext cx="457200" cy="4572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EC1C10E-E492-AD44-B038-440345501E21}"/>
              </a:ext>
            </a:extLst>
          </p:cNvPr>
          <p:cNvSpPr/>
          <p:nvPr/>
        </p:nvSpPr>
        <p:spPr>
          <a:xfrm>
            <a:off x="7049231" y="2505456"/>
            <a:ext cx="457200" cy="457200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880A80F0-EA6A-AA4E-9C03-9DBECC4A7A71}"/>
              </a:ext>
            </a:extLst>
          </p:cNvPr>
          <p:cNvSpPr/>
          <p:nvPr/>
        </p:nvSpPr>
        <p:spPr>
          <a:xfrm>
            <a:off x="6705602" y="3914779"/>
            <a:ext cx="457200" cy="4572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6F48ED0-F0DE-2E47-9906-5BCD76BF6EDE}"/>
              </a:ext>
            </a:extLst>
          </p:cNvPr>
          <p:cNvSpPr/>
          <p:nvPr/>
        </p:nvSpPr>
        <p:spPr>
          <a:xfrm>
            <a:off x="7861054" y="2763682"/>
            <a:ext cx="457200" cy="4572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1292BE1-6827-8C47-A5EA-C467CD13C505}"/>
              </a:ext>
            </a:extLst>
          </p:cNvPr>
          <p:cNvSpPr/>
          <p:nvPr/>
        </p:nvSpPr>
        <p:spPr>
          <a:xfrm>
            <a:off x="7277831" y="3163024"/>
            <a:ext cx="457200" cy="4572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3B89CA5-99D3-4F49-98D9-884CB7273C5B}"/>
              </a:ext>
            </a:extLst>
          </p:cNvPr>
          <p:cNvSpPr/>
          <p:nvPr/>
        </p:nvSpPr>
        <p:spPr>
          <a:xfrm>
            <a:off x="5557473" y="3853610"/>
            <a:ext cx="457200" cy="4572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053A6795-D9C4-E645-9126-3FC28EAA8CBC}"/>
              </a:ext>
            </a:extLst>
          </p:cNvPr>
          <p:cNvSpPr/>
          <p:nvPr/>
        </p:nvSpPr>
        <p:spPr>
          <a:xfrm>
            <a:off x="8382002" y="1952027"/>
            <a:ext cx="457200" cy="457200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09D5DF24-C8A7-C141-8B29-13739F5B29EE}"/>
              </a:ext>
            </a:extLst>
          </p:cNvPr>
          <p:cNvSpPr/>
          <p:nvPr/>
        </p:nvSpPr>
        <p:spPr>
          <a:xfrm>
            <a:off x="7853731" y="4154090"/>
            <a:ext cx="457200" cy="4572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2F04963A-18EC-7345-A2A7-B43118563A08}"/>
              </a:ext>
            </a:extLst>
          </p:cNvPr>
          <p:cNvSpPr/>
          <p:nvPr/>
        </p:nvSpPr>
        <p:spPr>
          <a:xfrm>
            <a:off x="8559802" y="3355529"/>
            <a:ext cx="457200" cy="4572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1A2460E6-591A-6247-9865-DDE941ED0E31}"/>
              </a:ext>
            </a:extLst>
          </p:cNvPr>
          <p:cNvSpPr/>
          <p:nvPr/>
        </p:nvSpPr>
        <p:spPr>
          <a:xfrm>
            <a:off x="9378462" y="3626220"/>
            <a:ext cx="457200" cy="4572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034E63CF-0683-B54C-9806-CE69D54A0BF5}"/>
              </a:ext>
            </a:extLst>
          </p:cNvPr>
          <p:cNvSpPr/>
          <p:nvPr/>
        </p:nvSpPr>
        <p:spPr>
          <a:xfrm>
            <a:off x="2532189" y="2133600"/>
            <a:ext cx="457200" cy="457200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1CD5AECD-29A0-474E-ACBA-C9B9796A2447}"/>
              </a:ext>
            </a:extLst>
          </p:cNvPr>
          <p:cNvSpPr/>
          <p:nvPr/>
        </p:nvSpPr>
        <p:spPr>
          <a:xfrm>
            <a:off x="1541589" y="1873300"/>
            <a:ext cx="457200" cy="4572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842C09E4-3689-FD4F-9A4E-85A4FF382D80}"/>
              </a:ext>
            </a:extLst>
          </p:cNvPr>
          <p:cNvSpPr/>
          <p:nvPr/>
        </p:nvSpPr>
        <p:spPr>
          <a:xfrm>
            <a:off x="3176957" y="4409812"/>
            <a:ext cx="457200" cy="4572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1316613-607E-6045-A21A-EBF9E4CF5A6D}"/>
              </a:ext>
            </a:extLst>
          </p:cNvPr>
          <p:cNvSpPr/>
          <p:nvPr/>
        </p:nvSpPr>
        <p:spPr>
          <a:xfrm>
            <a:off x="3294184" y="3495166"/>
            <a:ext cx="457200" cy="4572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DFFEA3E8-5D3B-6242-89AC-7407841431A5}"/>
              </a:ext>
            </a:extLst>
          </p:cNvPr>
          <p:cNvSpPr/>
          <p:nvPr/>
        </p:nvSpPr>
        <p:spPr>
          <a:xfrm>
            <a:off x="5100273" y="5025493"/>
            <a:ext cx="457200" cy="457200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EA43214E-8366-5446-8DD2-DD67D7074BE6}"/>
              </a:ext>
            </a:extLst>
          </p:cNvPr>
          <p:cNvSpPr/>
          <p:nvPr/>
        </p:nvSpPr>
        <p:spPr>
          <a:xfrm>
            <a:off x="6435969" y="5385584"/>
            <a:ext cx="457200" cy="4572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78094EA1-685C-3E40-B974-E1DA7CA67AF7}"/>
              </a:ext>
            </a:extLst>
          </p:cNvPr>
          <p:cNvSpPr/>
          <p:nvPr/>
        </p:nvSpPr>
        <p:spPr>
          <a:xfrm>
            <a:off x="7467600" y="5300984"/>
            <a:ext cx="457200" cy="4572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224A0179-74A8-0B40-84C9-CC138D9DBD67}"/>
              </a:ext>
            </a:extLst>
          </p:cNvPr>
          <p:cNvSpPr/>
          <p:nvPr/>
        </p:nvSpPr>
        <p:spPr>
          <a:xfrm>
            <a:off x="8399584" y="4749596"/>
            <a:ext cx="457200" cy="457200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D6697236-0A28-654E-A9D8-B310D65941FF}"/>
              </a:ext>
            </a:extLst>
          </p:cNvPr>
          <p:cNvSpPr/>
          <p:nvPr/>
        </p:nvSpPr>
        <p:spPr>
          <a:xfrm>
            <a:off x="8663354" y="3997353"/>
            <a:ext cx="457200" cy="4572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45CF8592-56F8-1545-A555-60AE4BDDC2D6}"/>
              </a:ext>
            </a:extLst>
          </p:cNvPr>
          <p:cNvSpPr/>
          <p:nvPr/>
        </p:nvSpPr>
        <p:spPr>
          <a:xfrm>
            <a:off x="9108830" y="4868375"/>
            <a:ext cx="457200" cy="457200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64F4918C-CAC2-1A40-83C4-6B7195BA17E5}"/>
              </a:ext>
            </a:extLst>
          </p:cNvPr>
          <p:cNvSpPr/>
          <p:nvPr/>
        </p:nvSpPr>
        <p:spPr>
          <a:xfrm>
            <a:off x="6318739" y="4753299"/>
            <a:ext cx="457200" cy="4572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E504CC22-7CF3-B342-9BD5-ED6DA7AD7AE7}"/>
              </a:ext>
            </a:extLst>
          </p:cNvPr>
          <p:cNvSpPr/>
          <p:nvPr/>
        </p:nvSpPr>
        <p:spPr>
          <a:xfrm>
            <a:off x="8921262" y="2632047"/>
            <a:ext cx="457200" cy="4572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1FCEAB2F-DDE7-5E4B-B024-50CA30FF239E}"/>
              </a:ext>
            </a:extLst>
          </p:cNvPr>
          <p:cNvSpPr/>
          <p:nvPr/>
        </p:nvSpPr>
        <p:spPr>
          <a:xfrm>
            <a:off x="6028588" y="1738722"/>
            <a:ext cx="457200" cy="4572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12652D6E-926F-0746-B50F-3C16BE8FCE92}"/>
              </a:ext>
            </a:extLst>
          </p:cNvPr>
          <p:cNvSpPr/>
          <p:nvPr/>
        </p:nvSpPr>
        <p:spPr>
          <a:xfrm>
            <a:off x="1928446" y="1295400"/>
            <a:ext cx="457200" cy="4572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4626B70B-3122-A842-8127-D20225AC1F43}"/>
              </a:ext>
            </a:extLst>
          </p:cNvPr>
          <p:cNvSpPr/>
          <p:nvPr/>
        </p:nvSpPr>
        <p:spPr>
          <a:xfrm>
            <a:off x="2101366" y="4586167"/>
            <a:ext cx="457200" cy="457200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59C97E9E-9AF1-1F4E-B1BD-FF687565062E}"/>
              </a:ext>
            </a:extLst>
          </p:cNvPr>
          <p:cNvSpPr/>
          <p:nvPr/>
        </p:nvSpPr>
        <p:spPr>
          <a:xfrm>
            <a:off x="1085849" y="2809871"/>
            <a:ext cx="457200" cy="4572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CA40D573-428E-A24A-BB97-3B54DDEF0178}"/>
              </a:ext>
            </a:extLst>
          </p:cNvPr>
          <p:cNvSpPr/>
          <p:nvPr/>
        </p:nvSpPr>
        <p:spPr>
          <a:xfrm>
            <a:off x="759073" y="3329011"/>
            <a:ext cx="457200" cy="4572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35DE5ACE-A28E-ED44-90AD-FC65AC1827D6}"/>
              </a:ext>
            </a:extLst>
          </p:cNvPr>
          <p:cNvSpPr/>
          <p:nvPr/>
        </p:nvSpPr>
        <p:spPr>
          <a:xfrm>
            <a:off x="2154120" y="3331657"/>
            <a:ext cx="457200" cy="457200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00B462D3-6492-B144-89AD-6F8DD8E74466}"/>
              </a:ext>
            </a:extLst>
          </p:cNvPr>
          <p:cNvSpPr/>
          <p:nvPr/>
        </p:nvSpPr>
        <p:spPr>
          <a:xfrm>
            <a:off x="1487367" y="3803802"/>
            <a:ext cx="457200" cy="4572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A4ED8348-32E7-0F48-A4B4-24D7F2BAA863}"/>
              </a:ext>
            </a:extLst>
          </p:cNvPr>
          <p:cNvSpPr/>
          <p:nvPr/>
        </p:nvSpPr>
        <p:spPr>
          <a:xfrm>
            <a:off x="3154979" y="2221522"/>
            <a:ext cx="281355" cy="281355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0E4BB7BC-CB81-4B45-A116-BE60D163BBF3}"/>
              </a:ext>
            </a:extLst>
          </p:cNvPr>
          <p:cNvSpPr/>
          <p:nvPr/>
        </p:nvSpPr>
        <p:spPr>
          <a:xfrm>
            <a:off x="2659679" y="3755108"/>
            <a:ext cx="281355" cy="281355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E47908EA-691A-9348-9968-4573BBF26AFD}"/>
              </a:ext>
            </a:extLst>
          </p:cNvPr>
          <p:cNvSpPr/>
          <p:nvPr/>
        </p:nvSpPr>
        <p:spPr>
          <a:xfrm>
            <a:off x="6564924" y="2384086"/>
            <a:ext cx="281355" cy="281355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68F8C256-B7A9-0646-AFD5-C4DE9EB8F35A}"/>
              </a:ext>
            </a:extLst>
          </p:cNvPr>
          <p:cNvSpPr/>
          <p:nvPr/>
        </p:nvSpPr>
        <p:spPr>
          <a:xfrm>
            <a:off x="1843457" y="2384086"/>
            <a:ext cx="281355" cy="281355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6470B387-3D74-C949-BCFD-13E0934B4F21}"/>
              </a:ext>
            </a:extLst>
          </p:cNvPr>
          <p:cNvSpPr/>
          <p:nvPr/>
        </p:nvSpPr>
        <p:spPr>
          <a:xfrm>
            <a:off x="5989036" y="4409812"/>
            <a:ext cx="281355" cy="281355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F0234653-B6C3-2A47-A681-31EDBB051A9D}"/>
              </a:ext>
            </a:extLst>
          </p:cNvPr>
          <p:cNvSpPr/>
          <p:nvPr/>
        </p:nvSpPr>
        <p:spPr>
          <a:xfrm>
            <a:off x="7374547" y="3886428"/>
            <a:ext cx="281355" cy="281355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9D60A4BB-7C7E-F04D-8487-7F3A902D7C7A}"/>
              </a:ext>
            </a:extLst>
          </p:cNvPr>
          <p:cNvSpPr/>
          <p:nvPr/>
        </p:nvSpPr>
        <p:spPr>
          <a:xfrm>
            <a:off x="7063151" y="5404149"/>
            <a:ext cx="281355" cy="281355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31963A26-4149-E049-BC17-3093FDFD0BA4}"/>
              </a:ext>
            </a:extLst>
          </p:cNvPr>
          <p:cNvSpPr/>
          <p:nvPr/>
        </p:nvSpPr>
        <p:spPr>
          <a:xfrm>
            <a:off x="8376504" y="4371979"/>
            <a:ext cx="281355" cy="281355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A24B34FD-D660-E04E-8DA4-A21C9E70DC60}"/>
              </a:ext>
            </a:extLst>
          </p:cNvPr>
          <p:cNvSpPr/>
          <p:nvPr/>
        </p:nvSpPr>
        <p:spPr>
          <a:xfrm>
            <a:off x="8487502" y="2681301"/>
            <a:ext cx="281355" cy="281355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429702F4-0031-A44C-9B26-AE2D1E6194B7}"/>
              </a:ext>
            </a:extLst>
          </p:cNvPr>
          <p:cNvSpPr/>
          <p:nvPr/>
        </p:nvSpPr>
        <p:spPr>
          <a:xfrm>
            <a:off x="4722442" y="3240575"/>
            <a:ext cx="281355" cy="281355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DD689E49-982B-664F-B62E-E96EB09FC13D}"/>
              </a:ext>
            </a:extLst>
          </p:cNvPr>
          <p:cNvSpPr/>
          <p:nvPr/>
        </p:nvSpPr>
        <p:spPr>
          <a:xfrm>
            <a:off x="6280822" y="3770837"/>
            <a:ext cx="281355" cy="281355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6F990F09-141C-6349-B8B7-DE4E5284A4B7}"/>
              </a:ext>
            </a:extLst>
          </p:cNvPr>
          <p:cNvSpPr/>
          <p:nvPr/>
        </p:nvSpPr>
        <p:spPr>
          <a:xfrm>
            <a:off x="4007095" y="4972738"/>
            <a:ext cx="281355" cy="281355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83C44192-3E12-7D4B-B590-C6008A96AE82}"/>
              </a:ext>
            </a:extLst>
          </p:cNvPr>
          <p:cNvSpPr/>
          <p:nvPr/>
        </p:nvSpPr>
        <p:spPr>
          <a:xfrm>
            <a:off x="5498852" y="1518419"/>
            <a:ext cx="281355" cy="281355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D7D4CFB9-41F1-BA42-B7BC-7EFF3772166E}"/>
              </a:ext>
            </a:extLst>
          </p:cNvPr>
          <p:cNvSpPr/>
          <p:nvPr/>
        </p:nvSpPr>
        <p:spPr>
          <a:xfrm>
            <a:off x="2697043" y="5115223"/>
            <a:ext cx="281355" cy="281355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0957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D7C295-A4B6-F04B-BE62-37578DA92B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These boxes are the same shade of black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B47E487-6805-0943-9DD2-43F7349FB18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D6EFB9-9230-4B7B-84CF-BF17657CE3F9}" type="slidenum">
              <a:rPr lang="en-US" smtClean="0"/>
              <a:t>16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13C73A-9A76-7B4E-9BA4-EAFCD72686E1}"/>
              </a:ext>
            </a:extLst>
          </p:cNvPr>
          <p:cNvSpPr/>
          <p:nvPr/>
        </p:nvSpPr>
        <p:spPr>
          <a:xfrm>
            <a:off x="2209800" y="1828800"/>
            <a:ext cx="1295400" cy="12954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7446E8E-B85C-2746-843B-E088A821F7E5}"/>
              </a:ext>
            </a:extLst>
          </p:cNvPr>
          <p:cNvSpPr/>
          <p:nvPr/>
        </p:nvSpPr>
        <p:spPr>
          <a:xfrm>
            <a:off x="7010400" y="1798251"/>
            <a:ext cx="1295400" cy="12954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AE2B139-F30E-FF45-96AA-DA1B16301BD2}"/>
              </a:ext>
            </a:extLst>
          </p:cNvPr>
          <p:cNvSpPr/>
          <p:nvPr/>
        </p:nvSpPr>
        <p:spPr>
          <a:xfrm>
            <a:off x="4267200" y="3810000"/>
            <a:ext cx="1295400" cy="12954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7A5A3B2-6EF6-0243-8F76-A7640549338E}"/>
              </a:ext>
            </a:extLst>
          </p:cNvPr>
          <p:cNvSpPr/>
          <p:nvPr/>
        </p:nvSpPr>
        <p:spPr>
          <a:xfrm>
            <a:off x="4953000" y="4077301"/>
            <a:ext cx="1295400" cy="12954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8CAD3F2-E557-FC44-A9F0-998C6554BD3D}"/>
              </a:ext>
            </a:extLst>
          </p:cNvPr>
          <p:cNvCxnSpPr/>
          <p:nvPr/>
        </p:nvCxnSpPr>
        <p:spPr>
          <a:xfrm flipH="1">
            <a:off x="6553200" y="3276600"/>
            <a:ext cx="685800" cy="80070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E8CE220-4CAD-DA4D-BD09-744BB16ED80B}"/>
              </a:ext>
            </a:extLst>
          </p:cNvPr>
          <p:cNvCxnSpPr>
            <a:cxnSpLocks/>
          </p:cNvCxnSpPr>
          <p:nvPr/>
        </p:nvCxnSpPr>
        <p:spPr>
          <a:xfrm>
            <a:off x="3048000" y="3276600"/>
            <a:ext cx="1066800" cy="80070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2859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666A4E0-738B-6C4B-8F57-33EF86973F7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D6EFB9-9230-4B7B-84CF-BF17657CE3F9}" type="slidenum">
              <a:rPr lang="en-US" smtClean="0"/>
              <a:t>17</a:t>
            </a:fld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8CB6C0E-C560-5E48-BF27-2CF1586C0EAD}"/>
              </a:ext>
            </a:extLst>
          </p:cNvPr>
          <p:cNvSpPr/>
          <p:nvPr/>
        </p:nvSpPr>
        <p:spPr>
          <a:xfrm>
            <a:off x="1676400" y="1159784"/>
            <a:ext cx="304800" cy="3048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78A6988-AD3B-7D49-99FB-52DBFDF4B555}"/>
              </a:ext>
            </a:extLst>
          </p:cNvPr>
          <p:cNvSpPr/>
          <p:nvPr/>
        </p:nvSpPr>
        <p:spPr>
          <a:xfrm>
            <a:off x="2370054" y="1586256"/>
            <a:ext cx="304800" cy="3048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23982B0-53BC-0C46-BD7B-66D1AB256678}"/>
              </a:ext>
            </a:extLst>
          </p:cNvPr>
          <p:cNvSpPr/>
          <p:nvPr/>
        </p:nvSpPr>
        <p:spPr>
          <a:xfrm>
            <a:off x="2667000" y="1171507"/>
            <a:ext cx="304800" cy="3048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D4DD932-E99E-C146-903D-DD0DEEEEA9D4}"/>
              </a:ext>
            </a:extLst>
          </p:cNvPr>
          <p:cNvSpPr/>
          <p:nvPr/>
        </p:nvSpPr>
        <p:spPr>
          <a:xfrm>
            <a:off x="3048000" y="1413250"/>
            <a:ext cx="304800" cy="3048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81DFB56-F8CA-B44F-B7D1-66F9E58AE6C1}"/>
              </a:ext>
            </a:extLst>
          </p:cNvPr>
          <p:cNvSpPr/>
          <p:nvPr/>
        </p:nvSpPr>
        <p:spPr>
          <a:xfrm>
            <a:off x="3505200" y="1068220"/>
            <a:ext cx="304800" cy="3048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C46FEB5-7EFA-AA4E-929A-5791DD246C57}"/>
              </a:ext>
            </a:extLst>
          </p:cNvPr>
          <p:cNvSpPr/>
          <p:nvPr/>
        </p:nvSpPr>
        <p:spPr>
          <a:xfrm>
            <a:off x="3725946" y="1476307"/>
            <a:ext cx="304800" cy="3048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D6F8E21-4A6A-4D45-90CB-7D83C955EC4B}"/>
              </a:ext>
            </a:extLst>
          </p:cNvPr>
          <p:cNvCxnSpPr/>
          <p:nvPr/>
        </p:nvCxnSpPr>
        <p:spPr>
          <a:xfrm flipV="1">
            <a:off x="5577142" y="1126034"/>
            <a:ext cx="746636" cy="746636"/>
          </a:xfrm>
          <a:prstGeom prst="line">
            <a:avLst/>
          </a:prstGeom>
          <a:ln w="825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reeform 14">
            <a:extLst>
              <a:ext uri="{FF2B5EF4-FFF2-40B4-BE49-F238E27FC236}">
                <a16:creationId xmlns:a16="http://schemas.microsoft.com/office/drawing/2014/main" id="{ECD53273-D626-8549-83A9-DEF01D082BBE}"/>
              </a:ext>
            </a:extLst>
          </p:cNvPr>
          <p:cNvSpPr/>
          <p:nvPr/>
        </p:nvSpPr>
        <p:spPr>
          <a:xfrm>
            <a:off x="6280527" y="1116532"/>
            <a:ext cx="1172307" cy="785446"/>
          </a:xfrm>
          <a:custGeom>
            <a:avLst/>
            <a:gdLst>
              <a:gd name="connsiteX0" fmla="*/ 0 w 1172307"/>
              <a:gd name="connsiteY0" fmla="*/ 785446 h 785446"/>
              <a:gd name="connsiteX1" fmla="*/ 445477 w 1172307"/>
              <a:gd name="connsiteY1" fmla="*/ 715107 h 785446"/>
              <a:gd name="connsiteX2" fmla="*/ 550984 w 1172307"/>
              <a:gd name="connsiteY2" fmla="*/ 574430 h 785446"/>
              <a:gd name="connsiteX3" fmla="*/ 574430 w 1172307"/>
              <a:gd name="connsiteY3" fmla="*/ 339969 h 785446"/>
              <a:gd name="connsiteX4" fmla="*/ 1172307 w 1172307"/>
              <a:gd name="connsiteY4" fmla="*/ 0 h 785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72307" h="785446">
                <a:moveTo>
                  <a:pt x="0" y="785446"/>
                </a:moveTo>
                <a:cubicBezTo>
                  <a:pt x="176823" y="767861"/>
                  <a:pt x="353646" y="750276"/>
                  <a:pt x="445477" y="715107"/>
                </a:cubicBezTo>
                <a:cubicBezTo>
                  <a:pt x="537308" y="679938"/>
                  <a:pt x="529492" y="636953"/>
                  <a:pt x="550984" y="574430"/>
                </a:cubicBezTo>
                <a:cubicBezTo>
                  <a:pt x="572476" y="511907"/>
                  <a:pt x="470876" y="435707"/>
                  <a:pt x="574430" y="339969"/>
                </a:cubicBezTo>
                <a:cubicBezTo>
                  <a:pt x="677984" y="244231"/>
                  <a:pt x="925145" y="122115"/>
                  <a:pt x="1172307" y="0"/>
                </a:cubicBezTo>
              </a:path>
            </a:pathLst>
          </a:custGeom>
          <a:noFill/>
          <a:ln w="76200">
            <a:solidFill>
              <a:schemeClr val="accent1">
                <a:shade val="95000"/>
                <a:satMod val="10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6ED6A522-4EEB-A843-BA33-4AAA1E9644FE}"/>
              </a:ext>
            </a:extLst>
          </p:cNvPr>
          <p:cNvSpPr/>
          <p:nvPr/>
        </p:nvSpPr>
        <p:spPr>
          <a:xfrm>
            <a:off x="7132632" y="1217598"/>
            <a:ext cx="1254369" cy="780810"/>
          </a:xfrm>
          <a:custGeom>
            <a:avLst/>
            <a:gdLst>
              <a:gd name="connsiteX0" fmla="*/ 0 w 1254369"/>
              <a:gd name="connsiteY0" fmla="*/ 774164 h 780810"/>
              <a:gd name="connsiteX1" fmla="*/ 316523 w 1254369"/>
              <a:gd name="connsiteY1" fmla="*/ 738995 h 780810"/>
              <a:gd name="connsiteX2" fmla="*/ 386862 w 1254369"/>
              <a:gd name="connsiteY2" fmla="*/ 457641 h 780810"/>
              <a:gd name="connsiteX3" fmla="*/ 539262 w 1254369"/>
              <a:gd name="connsiteY3" fmla="*/ 199733 h 780810"/>
              <a:gd name="connsiteX4" fmla="*/ 785446 w 1254369"/>
              <a:gd name="connsiteY4" fmla="*/ 441 h 780810"/>
              <a:gd name="connsiteX5" fmla="*/ 1066800 w 1254369"/>
              <a:gd name="connsiteY5" fmla="*/ 152841 h 780810"/>
              <a:gd name="connsiteX6" fmla="*/ 1078523 w 1254369"/>
              <a:gd name="connsiteY6" fmla="*/ 375580 h 780810"/>
              <a:gd name="connsiteX7" fmla="*/ 1148862 w 1254369"/>
              <a:gd name="connsiteY7" fmla="*/ 621764 h 780810"/>
              <a:gd name="connsiteX8" fmla="*/ 1254369 w 1254369"/>
              <a:gd name="connsiteY8" fmla="*/ 668656 h 780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54369" h="780810">
                <a:moveTo>
                  <a:pt x="0" y="774164"/>
                </a:moveTo>
                <a:cubicBezTo>
                  <a:pt x="126023" y="782956"/>
                  <a:pt x="252046" y="791749"/>
                  <a:pt x="316523" y="738995"/>
                </a:cubicBezTo>
                <a:cubicBezTo>
                  <a:pt x="381000" y="686241"/>
                  <a:pt x="349739" y="547518"/>
                  <a:pt x="386862" y="457641"/>
                </a:cubicBezTo>
                <a:cubicBezTo>
                  <a:pt x="423985" y="367764"/>
                  <a:pt x="472831" y="275933"/>
                  <a:pt x="539262" y="199733"/>
                </a:cubicBezTo>
                <a:cubicBezTo>
                  <a:pt x="605693" y="123533"/>
                  <a:pt x="697523" y="8256"/>
                  <a:pt x="785446" y="441"/>
                </a:cubicBezTo>
                <a:cubicBezTo>
                  <a:pt x="873369" y="-7374"/>
                  <a:pt x="1017954" y="90318"/>
                  <a:pt x="1066800" y="152841"/>
                </a:cubicBezTo>
                <a:cubicBezTo>
                  <a:pt x="1115646" y="215364"/>
                  <a:pt x="1064846" y="297426"/>
                  <a:pt x="1078523" y="375580"/>
                </a:cubicBezTo>
                <a:cubicBezTo>
                  <a:pt x="1092200" y="453734"/>
                  <a:pt x="1119554" y="572918"/>
                  <a:pt x="1148862" y="621764"/>
                </a:cubicBezTo>
                <a:cubicBezTo>
                  <a:pt x="1178170" y="670610"/>
                  <a:pt x="1216269" y="669633"/>
                  <a:pt x="1254369" y="668656"/>
                </a:cubicBezTo>
              </a:path>
            </a:pathLst>
          </a:custGeom>
          <a:noFill/>
          <a:ln w="7620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EA5F5F0-D112-C14E-AA21-344B7E4B1CAE}"/>
              </a:ext>
            </a:extLst>
          </p:cNvPr>
          <p:cNvSpPr/>
          <p:nvPr/>
        </p:nvSpPr>
        <p:spPr>
          <a:xfrm>
            <a:off x="9312109" y="1109879"/>
            <a:ext cx="1219200" cy="30622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33FEF29-76DD-5F49-A584-CA9D5A09D8C7}"/>
              </a:ext>
            </a:extLst>
          </p:cNvPr>
          <p:cNvSpPr/>
          <p:nvPr/>
        </p:nvSpPr>
        <p:spPr>
          <a:xfrm>
            <a:off x="9312109" y="1472494"/>
            <a:ext cx="609600" cy="24840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C92E2A4-15E1-0845-82F8-B37E0F890F7D}"/>
              </a:ext>
            </a:extLst>
          </p:cNvPr>
          <p:cNvSpPr/>
          <p:nvPr/>
        </p:nvSpPr>
        <p:spPr>
          <a:xfrm>
            <a:off x="9997909" y="1479064"/>
            <a:ext cx="533400" cy="53046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1ACF2D6-235D-0A41-80B2-0B2719FCF1AB}"/>
              </a:ext>
            </a:extLst>
          </p:cNvPr>
          <p:cNvSpPr/>
          <p:nvPr/>
        </p:nvSpPr>
        <p:spPr>
          <a:xfrm>
            <a:off x="9751724" y="1761129"/>
            <a:ext cx="169985" cy="24840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34F2CFE-65E4-7649-86A1-65FB082B961B}"/>
              </a:ext>
            </a:extLst>
          </p:cNvPr>
          <p:cNvSpPr/>
          <p:nvPr/>
        </p:nvSpPr>
        <p:spPr>
          <a:xfrm>
            <a:off x="9302378" y="1761129"/>
            <a:ext cx="373146" cy="24840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FC96907-8BC0-5446-923D-041E8EF2CD84}"/>
              </a:ext>
            </a:extLst>
          </p:cNvPr>
          <p:cNvSpPr txBox="1"/>
          <p:nvPr/>
        </p:nvSpPr>
        <p:spPr>
          <a:xfrm>
            <a:off x="1562100" y="2151184"/>
            <a:ext cx="2971800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Points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B0F43F-3F7C-9944-BB6F-2B6DD2E689B8}"/>
              </a:ext>
            </a:extLst>
          </p:cNvPr>
          <p:cNvSpPr txBox="1"/>
          <p:nvPr/>
        </p:nvSpPr>
        <p:spPr>
          <a:xfrm>
            <a:off x="5452363" y="2118478"/>
            <a:ext cx="2971800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Lines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D45C313-EA98-DD4C-8F60-DED1DDEDC849}"/>
              </a:ext>
            </a:extLst>
          </p:cNvPr>
          <p:cNvSpPr txBox="1"/>
          <p:nvPr/>
        </p:nvSpPr>
        <p:spPr>
          <a:xfrm>
            <a:off x="9220200" y="2130829"/>
            <a:ext cx="2971800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Areas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848B5A3-5916-1E46-AB20-7DC985E96BB0}"/>
              </a:ext>
            </a:extLst>
          </p:cNvPr>
          <p:cNvCxnSpPr>
            <a:cxnSpLocks/>
          </p:cNvCxnSpPr>
          <p:nvPr/>
        </p:nvCxnSpPr>
        <p:spPr>
          <a:xfrm>
            <a:off x="2133600" y="3276600"/>
            <a:ext cx="846054" cy="0"/>
          </a:xfrm>
          <a:prstGeom prst="line">
            <a:avLst/>
          </a:prstGeom>
          <a:ln w="825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7E097BD8-6251-5D4F-AD21-A7072958CBD9}"/>
              </a:ext>
            </a:extLst>
          </p:cNvPr>
          <p:cNvCxnSpPr>
            <a:cxnSpLocks/>
          </p:cNvCxnSpPr>
          <p:nvPr/>
        </p:nvCxnSpPr>
        <p:spPr>
          <a:xfrm>
            <a:off x="3608302" y="2990184"/>
            <a:ext cx="0" cy="609600"/>
          </a:xfrm>
          <a:prstGeom prst="line">
            <a:avLst/>
          </a:prstGeom>
          <a:ln w="825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ADD4413B-3479-F541-82AE-BA972148C676}"/>
              </a:ext>
            </a:extLst>
          </p:cNvPr>
          <p:cNvSpPr/>
          <p:nvPr/>
        </p:nvSpPr>
        <p:spPr>
          <a:xfrm>
            <a:off x="2597154" y="3193894"/>
            <a:ext cx="212061" cy="202843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13B49015-8B68-6446-8C81-677192E55F8B}"/>
              </a:ext>
            </a:extLst>
          </p:cNvPr>
          <p:cNvSpPr/>
          <p:nvPr/>
        </p:nvSpPr>
        <p:spPr>
          <a:xfrm>
            <a:off x="3502271" y="3140520"/>
            <a:ext cx="212061" cy="202843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9C83B65E-7846-0143-82B0-CD0029FE4C96}"/>
              </a:ext>
            </a:extLst>
          </p:cNvPr>
          <p:cNvSpPr/>
          <p:nvPr/>
        </p:nvSpPr>
        <p:spPr>
          <a:xfrm>
            <a:off x="4204112" y="3010874"/>
            <a:ext cx="188582" cy="188582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EC4C4FC5-775B-464B-8452-69BEA733FEAE}"/>
              </a:ext>
            </a:extLst>
          </p:cNvPr>
          <p:cNvSpPr/>
          <p:nvPr/>
        </p:nvSpPr>
        <p:spPr>
          <a:xfrm>
            <a:off x="4611057" y="3297175"/>
            <a:ext cx="188582" cy="188582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5B5A25F-F138-9741-90DF-053FEE869930}"/>
              </a:ext>
            </a:extLst>
          </p:cNvPr>
          <p:cNvCxnSpPr/>
          <p:nvPr/>
        </p:nvCxnSpPr>
        <p:spPr>
          <a:xfrm>
            <a:off x="533400" y="2743200"/>
            <a:ext cx="11226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7D355079-3BA1-A440-BC75-B9EDC4CDA9E1}"/>
              </a:ext>
            </a:extLst>
          </p:cNvPr>
          <p:cNvSpPr txBox="1"/>
          <p:nvPr/>
        </p:nvSpPr>
        <p:spPr>
          <a:xfrm>
            <a:off x="112906" y="781496"/>
            <a:ext cx="2971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Marks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E212868-D006-BC43-821B-55B023C78F00}"/>
              </a:ext>
            </a:extLst>
          </p:cNvPr>
          <p:cNvSpPr txBox="1"/>
          <p:nvPr/>
        </p:nvSpPr>
        <p:spPr>
          <a:xfrm>
            <a:off x="112906" y="2812952"/>
            <a:ext cx="2971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Channels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6A4F083D-A86C-8041-87D2-1E714F5DB071}"/>
              </a:ext>
            </a:extLst>
          </p:cNvPr>
          <p:cNvCxnSpPr/>
          <p:nvPr/>
        </p:nvCxnSpPr>
        <p:spPr>
          <a:xfrm>
            <a:off x="4077657" y="2982073"/>
            <a:ext cx="0" cy="609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FF047DB2-07EF-614B-BFF3-EE592997AFA3}"/>
              </a:ext>
            </a:extLst>
          </p:cNvPr>
          <p:cNvCxnSpPr>
            <a:cxnSpLocks/>
          </p:cNvCxnSpPr>
          <p:nvPr/>
        </p:nvCxnSpPr>
        <p:spPr>
          <a:xfrm>
            <a:off x="4077657" y="3591673"/>
            <a:ext cx="72198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70150953-24F6-BC48-80F8-8309342A4235}"/>
              </a:ext>
            </a:extLst>
          </p:cNvPr>
          <p:cNvCxnSpPr>
            <a:cxnSpLocks/>
          </p:cNvCxnSpPr>
          <p:nvPr/>
        </p:nvCxnSpPr>
        <p:spPr>
          <a:xfrm>
            <a:off x="4298403" y="3198305"/>
            <a:ext cx="0" cy="393368"/>
          </a:xfrm>
          <a:prstGeom prst="line">
            <a:avLst/>
          </a:prstGeom>
          <a:ln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654E8136-08D3-EB47-AB2D-4690657B2828}"/>
              </a:ext>
            </a:extLst>
          </p:cNvPr>
          <p:cNvCxnSpPr>
            <a:cxnSpLocks/>
          </p:cNvCxnSpPr>
          <p:nvPr/>
        </p:nvCxnSpPr>
        <p:spPr>
          <a:xfrm>
            <a:off x="4049364" y="3105166"/>
            <a:ext cx="182365" cy="16007"/>
          </a:xfrm>
          <a:prstGeom prst="line">
            <a:avLst/>
          </a:prstGeom>
          <a:ln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959ECE28-649A-A245-B1CE-1FAE10CFC755}"/>
              </a:ext>
            </a:extLst>
          </p:cNvPr>
          <p:cNvCxnSpPr>
            <a:cxnSpLocks/>
          </p:cNvCxnSpPr>
          <p:nvPr/>
        </p:nvCxnSpPr>
        <p:spPr>
          <a:xfrm>
            <a:off x="4705348" y="3485757"/>
            <a:ext cx="0" cy="105916"/>
          </a:xfrm>
          <a:prstGeom prst="line">
            <a:avLst/>
          </a:prstGeom>
          <a:ln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979B7A0D-D942-0C4F-A613-E54D7E0A13BD}"/>
              </a:ext>
            </a:extLst>
          </p:cNvPr>
          <p:cNvCxnSpPr>
            <a:cxnSpLocks/>
          </p:cNvCxnSpPr>
          <p:nvPr/>
        </p:nvCxnSpPr>
        <p:spPr>
          <a:xfrm flipH="1">
            <a:off x="4077657" y="3365571"/>
            <a:ext cx="533401" cy="12132"/>
          </a:xfrm>
          <a:prstGeom prst="line">
            <a:avLst/>
          </a:prstGeom>
          <a:ln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E7C4363E-E0AD-D846-9E35-28C6E73D3C18}"/>
              </a:ext>
            </a:extLst>
          </p:cNvPr>
          <p:cNvSpPr txBox="1"/>
          <p:nvPr/>
        </p:nvSpPr>
        <p:spPr>
          <a:xfrm>
            <a:off x="1541007" y="4180148"/>
            <a:ext cx="2971800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Position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2E08A60-723C-054C-A99A-F2A5A320308E}"/>
              </a:ext>
            </a:extLst>
          </p:cNvPr>
          <p:cNvSpPr txBox="1"/>
          <p:nvPr/>
        </p:nvSpPr>
        <p:spPr>
          <a:xfrm>
            <a:off x="1922011" y="3710639"/>
            <a:ext cx="11048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Horizontal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1061F82-5417-E146-A106-4466D35963B7}"/>
              </a:ext>
            </a:extLst>
          </p:cNvPr>
          <p:cNvSpPr txBox="1"/>
          <p:nvPr/>
        </p:nvSpPr>
        <p:spPr>
          <a:xfrm>
            <a:off x="2971800" y="3710639"/>
            <a:ext cx="11048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Vertical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1D5A53C-E27A-E249-9C67-49CBA92FF9DC}"/>
              </a:ext>
            </a:extLst>
          </p:cNvPr>
          <p:cNvSpPr txBox="1"/>
          <p:nvPr/>
        </p:nvSpPr>
        <p:spPr>
          <a:xfrm>
            <a:off x="3886200" y="3710639"/>
            <a:ext cx="11048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Both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DAA3227-5AD1-6C4E-A173-E15F2C57F786}"/>
              </a:ext>
            </a:extLst>
          </p:cNvPr>
          <p:cNvSpPr txBox="1"/>
          <p:nvPr/>
        </p:nvSpPr>
        <p:spPr>
          <a:xfrm>
            <a:off x="5486400" y="4049193"/>
            <a:ext cx="2971800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Color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646DA596-6C8B-FB4F-A6AF-06B0A1849157}"/>
              </a:ext>
            </a:extLst>
          </p:cNvPr>
          <p:cNvSpPr txBox="1"/>
          <p:nvPr/>
        </p:nvSpPr>
        <p:spPr>
          <a:xfrm>
            <a:off x="9067792" y="3988602"/>
            <a:ext cx="2971800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Tilt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C33F377-18BA-BB44-A6A1-5F34E15AC69E}"/>
              </a:ext>
            </a:extLst>
          </p:cNvPr>
          <p:cNvSpPr txBox="1"/>
          <p:nvPr/>
        </p:nvSpPr>
        <p:spPr>
          <a:xfrm>
            <a:off x="1541007" y="6256741"/>
            <a:ext cx="2971800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Length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612D29D1-F5A8-A244-9BB8-3D42C6ABC56C}"/>
              </a:ext>
            </a:extLst>
          </p:cNvPr>
          <p:cNvSpPr txBox="1"/>
          <p:nvPr/>
        </p:nvSpPr>
        <p:spPr>
          <a:xfrm>
            <a:off x="5485539" y="6123364"/>
            <a:ext cx="2971800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Area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05AD2E5E-3F44-F449-8458-C9CC823695C4}"/>
              </a:ext>
            </a:extLst>
          </p:cNvPr>
          <p:cNvSpPr txBox="1"/>
          <p:nvPr/>
        </p:nvSpPr>
        <p:spPr>
          <a:xfrm>
            <a:off x="9193135" y="6121405"/>
            <a:ext cx="2971800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Volume</a:t>
            </a:r>
          </a:p>
        </p:txBody>
      </p:sp>
      <p:sp>
        <p:nvSpPr>
          <p:cNvPr id="65" name="Freeform 64">
            <a:extLst>
              <a:ext uri="{FF2B5EF4-FFF2-40B4-BE49-F238E27FC236}">
                <a16:creationId xmlns:a16="http://schemas.microsoft.com/office/drawing/2014/main" id="{65A7420A-42F1-E443-9497-92FBD0BE0161}"/>
              </a:ext>
            </a:extLst>
          </p:cNvPr>
          <p:cNvSpPr/>
          <p:nvPr/>
        </p:nvSpPr>
        <p:spPr>
          <a:xfrm>
            <a:off x="5524504" y="3001108"/>
            <a:ext cx="984738" cy="937846"/>
          </a:xfrm>
          <a:custGeom>
            <a:avLst/>
            <a:gdLst>
              <a:gd name="connsiteX0" fmla="*/ 0 w 984738"/>
              <a:gd name="connsiteY0" fmla="*/ 937846 h 937846"/>
              <a:gd name="connsiteX1" fmla="*/ 363415 w 984738"/>
              <a:gd name="connsiteY1" fmla="*/ 633046 h 937846"/>
              <a:gd name="connsiteX2" fmla="*/ 527538 w 984738"/>
              <a:gd name="connsiteY2" fmla="*/ 175846 h 937846"/>
              <a:gd name="connsiteX3" fmla="*/ 984738 w 984738"/>
              <a:gd name="connsiteY3" fmla="*/ 0 h 937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84738" h="937846">
                <a:moveTo>
                  <a:pt x="0" y="937846"/>
                </a:moveTo>
                <a:cubicBezTo>
                  <a:pt x="137746" y="848946"/>
                  <a:pt x="275492" y="760046"/>
                  <a:pt x="363415" y="633046"/>
                </a:cubicBezTo>
                <a:cubicBezTo>
                  <a:pt x="451338" y="506046"/>
                  <a:pt x="423984" y="281354"/>
                  <a:pt x="527538" y="175846"/>
                </a:cubicBezTo>
                <a:cubicBezTo>
                  <a:pt x="631092" y="70338"/>
                  <a:pt x="807915" y="35169"/>
                  <a:pt x="984738" y="0"/>
                </a:cubicBezTo>
              </a:path>
            </a:pathLst>
          </a:custGeom>
          <a:noFill/>
          <a:ln w="7620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Freeform 65">
            <a:extLst>
              <a:ext uri="{FF2B5EF4-FFF2-40B4-BE49-F238E27FC236}">
                <a16:creationId xmlns:a16="http://schemas.microsoft.com/office/drawing/2014/main" id="{4A59C192-01F8-9146-9E07-1FFFC8CF3DF7}"/>
              </a:ext>
            </a:extLst>
          </p:cNvPr>
          <p:cNvSpPr/>
          <p:nvPr/>
        </p:nvSpPr>
        <p:spPr>
          <a:xfrm>
            <a:off x="6165363" y="3001108"/>
            <a:ext cx="984738" cy="937846"/>
          </a:xfrm>
          <a:custGeom>
            <a:avLst/>
            <a:gdLst>
              <a:gd name="connsiteX0" fmla="*/ 0 w 984738"/>
              <a:gd name="connsiteY0" fmla="*/ 937846 h 937846"/>
              <a:gd name="connsiteX1" fmla="*/ 363415 w 984738"/>
              <a:gd name="connsiteY1" fmla="*/ 633046 h 937846"/>
              <a:gd name="connsiteX2" fmla="*/ 527538 w 984738"/>
              <a:gd name="connsiteY2" fmla="*/ 175846 h 937846"/>
              <a:gd name="connsiteX3" fmla="*/ 984738 w 984738"/>
              <a:gd name="connsiteY3" fmla="*/ 0 h 937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84738" h="937846">
                <a:moveTo>
                  <a:pt x="0" y="937846"/>
                </a:moveTo>
                <a:cubicBezTo>
                  <a:pt x="137746" y="848946"/>
                  <a:pt x="275492" y="760046"/>
                  <a:pt x="363415" y="633046"/>
                </a:cubicBezTo>
                <a:cubicBezTo>
                  <a:pt x="451338" y="506046"/>
                  <a:pt x="423984" y="281354"/>
                  <a:pt x="527538" y="175846"/>
                </a:cubicBezTo>
                <a:cubicBezTo>
                  <a:pt x="631092" y="70338"/>
                  <a:pt x="807915" y="35169"/>
                  <a:pt x="984738" y="0"/>
                </a:cubicBezTo>
              </a:path>
            </a:pathLst>
          </a:custGeom>
          <a:noFill/>
          <a:ln w="762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Freeform 66">
            <a:extLst>
              <a:ext uri="{FF2B5EF4-FFF2-40B4-BE49-F238E27FC236}">
                <a16:creationId xmlns:a16="http://schemas.microsoft.com/office/drawing/2014/main" id="{B5EC4920-BAEE-AF46-9325-C45984430261}"/>
              </a:ext>
            </a:extLst>
          </p:cNvPr>
          <p:cNvSpPr/>
          <p:nvPr/>
        </p:nvSpPr>
        <p:spPr>
          <a:xfrm>
            <a:off x="6866150" y="3001108"/>
            <a:ext cx="984738" cy="937846"/>
          </a:xfrm>
          <a:custGeom>
            <a:avLst/>
            <a:gdLst>
              <a:gd name="connsiteX0" fmla="*/ 0 w 984738"/>
              <a:gd name="connsiteY0" fmla="*/ 937846 h 937846"/>
              <a:gd name="connsiteX1" fmla="*/ 363415 w 984738"/>
              <a:gd name="connsiteY1" fmla="*/ 633046 h 937846"/>
              <a:gd name="connsiteX2" fmla="*/ 527538 w 984738"/>
              <a:gd name="connsiteY2" fmla="*/ 175846 h 937846"/>
              <a:gd name="connsiteX3" fmla="*/ 984738 w 984738"/>
              <a:gd name="connsiteY3" fmla="*/ 0 h 937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84738" h="937846">
                <a:moveTo>
                  <a:pt x="0" y="937846"/>
                </a:moveTo>
                <a:cubicBezTo>
                  <a:pt x="137746" y="848946"/>
                  <a:pt x="275492" y="760046"/>
                  <a:pt x="363415" y="633046"/>
                </a:cubicBezTo>
                <a:cubicBezTo>
                  <a:pt x="451338" y="506046"/>
                  <a:pt x="423984" y="281354"/>
                  <a:pt x="527538" y="175846"/>
                </a:cubicBezTo>
                <a:cubicBezTo>
                  <a:pt x="631092" y="70338"/>
                  <a:pt x="807915" y="35169"/>
                  <a:pt x="984738" y="0"/>
                </a:cubicBezTo>
              </a:path>
            </a:pathLst>
          </a:custGeom>
          <a:noFill/>
          <a:ln w="76200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17910A36-9535-1D4E-9DA8-FAAE9BA669CE}"/>
              </a:ext>
            </a:extLst>
          </p:cNvPr>
          <p:cNvCxnSpPr/>
          <p:nvPr/>
        </p:nvCxnSpPr>
        <p:spPr>
          <a:xfrm flipV="1">
            <a:off x="9483089" y="3055847"/>
            <a:ext cx="746636" cy="746636"/>
          </a:xfrm>
          <a:prstGeom prst="line">
            <a:avLst/>
          </a:prstGeom>
          <a:ln w="825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2E15F276-A528-C744-995E-1849AD780E5C}"/>
              </a:ext>
            </a:extLst>
          </p:cNvPr>
          <p:cNvCxnSpPr>
            <a:cxnSpLocks/>
          </p:cNvCxnSpPr>
          <p:nvPr/>
        </p:nvCxnSpPr>
        <p:spPr>
          <a:xfrm flipV="1">
            <a:off x="9893922" y="3241966"/>
            <a:ext cx="937690" cy="596877"/>
          </a:xfrm>
          <a:prstGeom prst="line">
            <a:avLst/>
          </a:prstGeom>
          <a:ln w="825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3CE905F1-E9F8-4748-B338-F74A6CBBA218}"/>
              </a:ext>
            </a:extLst>
          </p:cNvPr>
          <p:cNvCxnSpPr>
            <a:cxnSpLocks/>
          </p:cNvCxnSpPr>
          <p:nvPr/>
        </p:nvCxnSpPr>
        <p:spPr>
          <a:xfrm flipV="1">
            <a:off x="9193135" y="2876550"/>
            <a:ext cx="0" cy="979383"/>
          </a:xfrm>
          <a:prstGeom prst="line">
            <a:avLst/>
          </a:prstGeom>
          <a:ln w="825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D07C7778-385B-8343-921B-ED58E4500C3E}"/>
              </a:ext>
            </a:extLst>
          </p:cNvPr>
          <p:cNvCxnSpPr>
            <a:cxnSpLocks/>
          </p:cNvCxnSpPr>
          <p:nvPr/>
        </p:nvCxnSpPr>
        <p:spPr>
          <a:xfrm flipV="1">
            <a:off x="10536665" y="3791475"/>
            <a:ext cx="1054922" cy="1"/>
          </a:xfrm>
          <a:prstGeom prst="line">
            <a:avLst/>
          </a:prstGeom>
          <a:ln w="825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D6505CB7-F9AD-F143-9CDC-6849B50B7A4F}"/>
              </a:ext>
            </a:extLst>
          </p:cNvPr>
          <p:cNvCxnSpPr>
            <a:cxnSpLocks/>
          </p:cNvCxnSpPr>
          <p:nvPr/>
        </p:nvCxnSpPr>
        <p:spPr>
          <a:xfrm>
            <a:off x="1625891" y="5867400"/>
            <a:ext cx="425964" cy="0"/>
          </a:xfrm>
          <a:prstGeom prst="line">
            <a:avLst/>
          </a:prstGeom>
          <a:ln w="825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C9C63947-5EF5-0643-B851-327CA2475A28}"/>
              </a:ext>
            </a:extLst>
          </p:cNvPr>
          <p:cNvCxnSpPr>
            <a:cxnSpLocks/>
          </p:cNvCxnSpPr>
          <p:nvPr/>
        </p:nvCxnSpPr>
        <p:spPr>
          <a:xfrm>
            <a:off x="1628747" y="5562600"/>
            <a:ext cx="786523" cy="0"/>
          </a:xfrm>
          <a:prstGeom prst="line">
            <a:avLst/>
          </a:prstGeom>
          <a:ln w="825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88A51883-3FB6-7C46-8EE8-B5A642F95AD8}"/>
              </a:ext>
            </a:extLst>
          </p:cNvPr>
          <p:cNvCxnSpPr>
            <a:cxnSpLocks/>
          </p:cNvCxnSpPr>
          <p:nvPr/>
        </p:nvCxnSpPr>
        <p:spPr>
          <a:xfrm>
            <a:off x="1614168" y="5257800"/>
            <a:ext cx="1574509" cy="0"/>
          </a:xfrm>
          <a:prstGeom prst="line">
            <a:avLst/>
          </a:prstGeom>
          <a:ln w="825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 80">
            <a:extLst>
              <a:ext uri="{FF2B5EF4-FFF2-40B4-BE49-F238E27FC236}">
                <a16:creationId xmlns:a16="http://schemas.microsoft.com/office/drawing/2014/main" id="{15E3A7F0-8BA4-3D41-AAB4-30DDC252B258}"/>
              </a:ext>
            </a:extLst>
          </p:cNvPr>
          <p:cNvSpPr>
            <a:spLocks noChangeAspect="1"/>
          </p:cNvSpPr>
          <p:nvPr/>
        </p:nvSpPr>
        <p:spPr>
          <a:xfrm>
            <a:off x="5609099" y="5629864"/>
            <a:ext cx="228600" cy="228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25C99C86-9296-9D46-9D90-A6659588E692}"/>
              </a:ext>
            </a:extLst>
          </p:cNvPr>
          <p:cNvSpPr>
            <a:spLocks noChangeAspect="1"/>
          </p:cNvSpPr>
          <p:nvPr/>
        </p:nvSpPr>
        <p:spPr>
          <a:xfrm>
            <a:off x="5905994" y="5363167"/>
            <a:ext cx="495296" cy="49529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65E7E604-7686-9F47-BF21-65229AFA9B24}"/>
              </a:ext>
            </a:extLst>
          </p:cNvPr>
          <p:cNvSpPr>
            <a:spLocks noChangeAspect="1"/>
          </p:cNvSpPr>
          <p:nvPr/>
        </p:nvSpPr>
        <p:spPr>
          <a:xfrm>
            <a:off x="6509242" y="5052015"/>
            <a:ext cx="806448" cy="80644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85" name="Picture 84">
            <a:extLst>
              <a:ext uri="{FF2B5EF4-FFF2-40B4-BE49-F238E27FC236}">
                <a16:creationId xmlns:a16="http://schemas.microsoft.com/office/drawing/2014/main" id="{F8D5E04D-ED57-7C41-A720-DFC2FB42A9C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rgbClr val="4D4D4D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8211" b="74951" l="21897" r="76971">
                        <a14:backgroundMark x1="23611" y1="16738" x2="28241" y2="16309"/>
                        <a14:backgroundMark x1="49537" y1="49356" x2="49537" y2="49356"/>
                      </a14:backgroundRemoval>
                    </a14:imgEffect>
                  </a14:imgLayer>
                </a14:imgProps>
              </a:ext>
            </a:extLst>
          </a:blip>
          <a:srcRect l="15013" t="11118" r="16145" b="17957"/>
          <a:stretch/>
        </p:blipFill>
        <p:spPr>
          <a:xfrm>
            <a:off x="8758212" y="3331062"/>
            <a:ext cx="2468571" cy="2743390"/>
          </a:xfrm>
          <a:prstGeom prst="rect">
            <a:avLst/>
          </a:prstGeom>
        </p:spPr>
      </p:pic>
      <p:pic>
        <p:nvPicPr>
          <p:cNvPr id="86" name="Picture 85">
            <a:extLst>
              <a:ext uri="{FF2B5EF4-FFF2-40B4-BE49-F238E27FC236}">
                <a16:creationId xmlns:a16="http://schemas.microsoft.com/office/drawing/2014/main" id="{DDF8B896-FFDF-0C4E-8C32-4C422B7956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1517" y="5466181"/>
            <a:ext cx="497365" cy="497365"/>
          </a:xfrm>
          <a:prstGeom prst="rect">
            <a:avLst/>
          </a:prstGeom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3F5C2A8D-B347-7D4B-8289-879B16B79A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83089" y="5222338"/>
            <a:ext cx="753114" cy="753114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7E2EE3D1-EB72-9F40-8852-B0B5580255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42610" y="4798733"/>
            <a:ext cx="1191723" cy="1191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2820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B69CAC-D024-574C-845D-E3D07296D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marks and channels are being used?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AAA7AB6-AC87-6E49-9DCE-D26A3AC7785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D6EFB9-9230-4B7B-84CF-BF17657CE3F9}" type="slidenum">
              <a:rPr lang="en-US" smtClean="0"/>
              <a:t>18</a:t>
            </a:fld>
            <a:endParaRPr lang="en-US"/>
          </a:p>
        </p:txBody>
      </p:sp>
      <p:graphicFrame>
        <p:nvGraphicFramePr>
          <p:cNvPr id="5" name="Chart Placeholder 5">
            <a:extLst>
              <a:ext uri="{FF2B5EF4-FFF2-40B4-BE49-F238E27FC236}">
                <a16:creationId xmlns:a16="http://schemas.microsoft.com/office/drawing/2014/main" id="{FFC53ED6-3B87-8446-BDBA-1F71DCE5937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69254393"/>
              </p:ext>
            </p:extLst>
          </p:nvPr>
        </p:nvGraphicFramePr>
        <p:xfrm>
          <a:off x="609600" y="1981200"/>
          <a:ext cx="5715000" cy="39592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6" name="Chart Placeholder 11">
            <a:extLst>
              <a:ext uri="{FF2B5EF4-FFF2-40B4-BE49-F238E27FC236}">
                <a16:creationId xmlns:a16="http://schemas.microsoft.com/office/drawing/2014/main" id="{61E0C069-A31D-2E49-BE13-1BA4A87D1FC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01029412"/>
              </p:ext>
            </p:extLst>
          </p:nvPr>
        </p:nvGraphicFramePr>
        <p:xfrm>
          <a:off x="5980113" y="1987062"/>
          <a:ext cx="5602287" cy="41878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6200880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B69CAC-D024-574C-845D-E3D07296D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marks and channels are being used?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AAA7AB6-AC87-6E49-9DCE-D26A3AC7785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D6EFB9-9230-4B7B-84CF-BF17657CE3F9}" type="slidenum">
              <a:rPr lang="en-US" smtClean="0"/>
              <a:t>19</a:t>
            </a:fld>
            <a:endParaRPr lang="en-US"/>
          </a:p>
        </p:txBody>
      </p:sp>
      <p:graphicFrame>
        <p:nvGraphicFramePr>
          <p:cNvPr id="7" name="Chart Placeholder 7">
            <a:extLst>
              <a:ext uri="{FF2B5EF4-FFF2-40B4-BE49-F238E27FC236}">
                <a16:creationId xmlns:a16="http://schemas.microsoft.com/office/drawing/2014/main" id="{CDF620CC-AB0A-C346-822E-80472126E73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76237364"/>
              </p:ext>
            </p:extLst>
          </p:nvPr>
        </p:nvGraphicFramePr>
        <p:xfrm>
          <a:off x="7935913" y="2209800"/>
          <a:ext cx="3824287" cy="33496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8" name="Chart Placeholder 7">
            <a:extLst>
              <a:ext uri="{FF2B5EF4-FFF2-40B4-BE49-F238E27FC236}">
                <a16:creationId xmlns:a16="http://schemas.microsoft.com/office/drawing/2014/main" id="{82A7B080-A313-7247-AC30-5CAEF95DA46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49274365"/>
              </p:ext>
            </p:extLst>
          </p:nvPr>
        </p:nvGraphicFramePr>
        <p:xfrm>
          <a:off x="4111626" y="2209799"/>
          <a:ext cx="3824287" cy="33496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9" name="Chart Placeholder 7">
            <a:extLst>
              <a:ext uri="{FF2B5EF4-FFF2-40B4-BE49-F238E27FC236}">
                <a16:creationId xmlns:a16="http://schemas.microsoft.com/office/drawing/2014/main" id="{19A16885-0CBF-CE42-B1C9-074F798E65F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86256065"/>
              </p:ext>
            </p:extLst>
          </p:nvPr>
        </p:nvGraphicFramePr>
        <p:xfrm>
          <a:off x="304800" y="2209800"/>
          <a:ext cx="3824287" cy="33496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8890784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909B37-489C-5D47-BA50-CEB06F2886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</a:t>
            </a:r>
            <a:r>
              <a:rPr lang="en-US" dirty="0" err="1"/>
              <a:t>Vizzes</a:t>
            </a:r>
            <a:r>
              <a:rPr lang="en-US" dirty="0"/>
              <a:t> of the Week</a:t>
            </a:r>
          </a:p>
        </p:txBody>
      </p:sp>
    </p:spTree>
    <p:extLst>
      <p:ext uri="{BB962C8B-B14F-4D97-AF65-F5344CB8AC3E}">
        <p14:creationId xmlns:p14="http://schemas.microsoft.com/office/powerpoint/2010/main" val="5747885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9A0033-7A24-6E42-9996-B384D5057E0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D6EFB9-9230-4B7B-84CF-BF17657CE3F9}" type="slidenum">
              <a:rPr lang="en-US" smtClean="0"/>
              <a:t>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57252-A842-EC4A-9FA5-FDA1937073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SOURCE: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F4C5448-ED58-4C4F-9727-425523E1D9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695"/>
          <a:stretch/>
        </p:blipFill>
        <p:spPr>
          <a:xfrm>
            <a:off x="431371" y="217672"/>
            <a:ext cx="11211091" cy="6422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2979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E028BF-88B7-B440-A45E-E06D62BE7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Accuracy in Perceived visuals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EE41C2A-B08C-244C-92D9-FB2EDA4F17C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D6EFB9-9230-4B7B-84CF-BF17657CE3F9}" type="slidenum">
              <a:rPr lang="en-US" smtClean="0"/>
              <a:t>21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0F8DD75-FA5F-8741-A096-896EBE711A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400"/>
          <a:stretch/>
        </p:blipFill>
        <p:spPr>
          <a:xfrm>
            <a:off x="914400" y="1219200"/>
            <a:ext cx="10680700" cy="544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4256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8EF4A1-88F8-C34C-9831-89720F2C4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Separating Channels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DCF01A-EB90-5E41-8434-7D27E62F58D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D6EFB9-9230-4B7B-84CF-BF17657CE3F9}" type="slidenum">
              <a:rPr lang="en-US" smtClean="0"/>
              <a:t>22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B9EF863-3D4D-B347-853B-1FDC44AA29FF}"/>
              </a:ext>
            </a:extLst>
          </p:cNvPr>
          <p:cNvSpPr/>
          <p:nvPr/>
        </p:nvSpPr>
        <p:spPr>
          <a:xfrm>
            <a:off x="755437" y="1084828"/>
            <a:ext cx="4839129" cy="2344172"/>
          </a:xfrm>
          <a:prstGeom prst="rect">
            <a:avLst/>
          </a:prstGeom>
          <a:noFill/>
          <a:ln>
            <a:solidFill>
              <a:schemeClr val="accent1">
                <a:shade val="95000"/>
                <a:satMod val="10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3E397B9-AAA6-3143-AB4E-20A2AE3F6B0F}"/>
              </a:ext>
            </a:extLst>
          </p:cNvPr>
          <p:cNvSpPr/>
          <p:nvPr/>
        </p:nvSpPr>
        <p:spPr>
          <a:xfrm>
            <a:off x="6597435" y="1084828"/>
            <a:ext cx="4839129" cy="2344172"/>
          </a:xfrm>
          <a:prstGeom prst="rect">
            <a:avLst/>
          </a:prstGeom>
          <a:noFill/>
          <a:ln>
            <a:solidFill>
              <a:schemeClr val="accent1">
                <a:shade val="95000"/>
                <a:satMod val="10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1D191D4-35E8-FB46-B475-53B35CFA0ED2}"/>
              </a:ext>
            </a:extLst>
          </p:cNvPr>
          <p:cNvSpPr/>
          <p:nvPr/>
        </p:nvSpPr>
        <p:spPr>
          <a:xfrm>
            <a:off x="755437" y="4005833"/>
            <a:ext cx="4839129" cy="2344172"/>
          </a:xfrm>
          <a:prstGeom prst="rect">
            <a:avLst/>
          </a:prstGeom>
          <a:noFill/>
          <a:ln>
            <a:solidFill>
              <a:schemeClr val="accent1">
                <a:shade val="95000"/>
                <a:satMod val="10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4279117-B65C-934E-AAD5-4BFE53012A1E}"/>
              </a:ext>
            </a:extLst>
          </p:cNvPr>
          <p:cNvSpPr/>
          <p:nvPr/>
        </p:nvSpPr>
        <p:spPr>
          <a:xfrm>
            <a:off x="6597435" y="4005833"/>
            <a:ext cx="4839129" cy="2344172"/>
          </a:xfrm>
          <a:prstGeom prst="rect">
            <a:avLst/>
          </a:prstGeom>
          <a:noFill/>
          <a:ln>
            <a:solidFill>
              <a:schemeClr val="accent1">
                <a:shade val="95000"/>
                <a:satMod val="10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019E583-955B-AF4E-AEDA-5BB9B5FCCE79}"/>
              </a:ext>
            </a:extLst>
          </p:cNvPr>
          <p:cNvSpPr/>
          <p:nvPr/>
        </p:nvSpPr>
        <p:spPr>
          <a:xfrm>
            <a:off x="1066800" y="1385944"/>
            <a:ext cx="304800" cy="3048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75F064C-5876-8E46-9C87-9005B4F6AB0D}"/>
              </a:ext>
            </a:extLst>
          </p:cNvPr>
          <p:cNvSpPr/>
          <p:nvPr/>
        </p:nvSpPr>
        <p:spPr>
          <a:xfrm>
            <a:off x="914400" y="1940489"/>
            <a:ext cx="304800" cy="304800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C88915E-8343-9B4B-B7F9-07E410CD8810}"/>
              </a:ext>
            </a:extLst>
          </p:cNvPr>
          <p:cNvSpPr/>
          <p:nvPr/>
        </p:nvSpPr>
        <p:spPr>
          <a:xfrm>
            <a:off x="1231900" y="2343205"/>
            <a:ext cx="304800" cy="3048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F0CE282-7B61-9240-84B5-E9F757903BCD}"/>
              </a:ext>
            </a:extLst>
          </p:cNvPr>
          <p:cNvSpPr/>
          <p:nvPr/>
        </p:nvSpPr>
        <p:spPr>
          <a:xfrm>
            <a:off x="914400" y="2897750"/>
            <a:ext cx="304800" cy="304800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FAF1409-1B6E-7E48-AE97-DDECA26B85A0}"/>
              </a:ext>
            </a:extLst>
          </p:cNvPr>
          <p:cNvSpPr/>
          <p:nvPr/>
        </p:nvSpPr>
        <p:spPr>
          <a:xfrm>
            <a:off x="4953000" y="1263166"/>
            <a:ext cx="304800" cy="3048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0C2B8B6-6DB0-A548-8A9C-6BECCF60B677}"/>
              </a:ext>
            </a:extLst>
          </p:cNvPr>
          <p:cNvSpPr/>
          <p:nvPr/>
        </p:nvSpPr>
        <p:spPr>
          <a:xfrm>
            <a:off x="4572000" y="1656097"/>
            <a:ext cx="304800" cy="304800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E3F91FE-7AD0-6646-ABF3-F71971FE633F}"/>
              </a:ext>
            </a:extLst>
          </p:cNvPr>
          <p:cNvSpPr/>
          <p:nvPr/>
        </p:nvSpPr>
        <p:spPr>
          <a:xfrm>
            <a:off x="4953000" y="2220458"/>
            <a:ext cx="304800" cy="304800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54375A6-06A6-AF48-A2A7-587E48157B64}"/>
              </a:ext>
            </a:extLst>
          </p:cNvPr>
          <p:cNvSpPr/>
          <p:nvPr/>
        </p:nvSpPr>
        <p:spPr>
          <a:xfrm>
            <a:off x="4572000" y="2868664"/>
            <a:ext cx="304800" cy="3048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9422637-00B6-7142-9C03-F673F60D72AC}"/>
              </a:ext>
            </a:extLst>
          </p:cNvPr>
          <p:cNvSpPr txBox="1"/>
          <p:nvPr/>
        </p:nvSpPr>
        <p:spPr>
          <a:xfrm>
            <a:off x="489168" y="718682"/>
            <a:ext cx="58514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 Positions + 2 Colors = Full Separable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69355BC-C8F6-3A47-8A73-F0273DD4B505}"/>
              </a:ext>
            </a:extLst>
          </p:cNvPr>
          <p:cNvSpPr txBox="1"/>
          <p:nvPr/>
        </p:nvSpPr>
        <p:spPr>
          <a:xfrm>
            <a:off x="6340584" y="705861"/>
            <a:ext cx="58514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 Sizes + 2 Hues = Some Interference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1E50DA38-49DF-654C-9919-B4D9FEECCF6C}"/>
              </a:ext>
            </a:extLst>
          </p:cNvPr>
          <p:cNvSpPr/>
          <p:nvPr/>
        </p:nvSpPr>
        <p:spPr>
          <a:xfrm>
            <a:off x="9982628" y="1323579"/>
            <a:ext cx="532971" cy="532971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6C74614F-6848-9B4A-A4C1-716BB0063A94}"/>
              </a:ext>
            </a:extLst>
          </p:cNvPr>
          <p:cNvSpPr/>
          <p:nvPr/>
        </p:nvSpPr>
        <p:spPr>
          <a:xfrm>
            <a:off x="8858033" y="1394240"/>
            <a:ext cx="532971" cy="532971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8AE31A6-1B04-4A41-A6B8-2F6D763073FF}"/>
              </a:ext>
            </a:extLst>
          </p:cNvPr>
          <p:cNvSpPr/>
          <p:nvPr/>
        </p:nvSpPr>
        <p:spPr>
          <a:xfrm>
            <a:off x="9576014" y="1987729"/>
            <a:ext cx="304800" cy="304800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486C559-BB07-E343-A01F-4DE63E32E88F}"/>
              </a:ext>
            </a:extLst>
          </p:cNvPr>
          <p:cNvSpPr/>
          <p:nvPr/>
        </p:nvSpPr>
        <p:spPr>
          <a:xfrm>
            <a:off x="9772649" y="2828280"/>
            <a:ext cx="304800" cy="3048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B26F95B-2ECC-6A48-B183-31103AD5B7FA}"/>
              </a:ext>
            </a:extLst>
          </p:cNvPr>
          <p:cNvSpPr/>
          <p:nvPr/>
        </p:nvSpPr>
        <p:spPr>
          <a:xfrm>
            <a:off x="8325065" y="1987729"/>
            <a:ext cx="304800" cy="3048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C95DC44-7ABB-134C-8FEF-B83A3E058E4F}"/>
              </a:ext>
            </a:extLst>
          </p:cNvPr>
          <p:cNvSpPr/>
          <p:nvPr/>
        </p:nvSpPr>
        <p:spPr>
          <a:xfrm>
            <a:off x="7702765" y="1642081"/>
            <a:ext cx="304800" cy="304800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D4C40C31-5EAE-E841-8250-CC11BCC1FA2C}"/>
              </a:ext>
            </a:extLst>
          </p:cNvPr>
          <p:cNvSpPr/>
          <p:nvPr/>
        </p:nvSpPr>
        <p:spPr>
          <a:xfrm>
            <a:off x="8667533" y="2534029"/>
            <a:ext cx="532971" cy="532971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5C4E37C-C7DF-BC44-AC65-1F5BF16C17A8}"/>
              </a:ext>
            </a:extLst>
          </p:cNvPr>
          <p:cNvSpPr/>
          <p:nvPr/>
        </p:nvSpPr>
        <p:spPr>
          <a:xfrm>
            <a:off x="7702764" y="2854647"/>
            <a:ext cx="532971" cy="532971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72AA89B-5A28-B54C-8EF6-79E6DDD739F0}"/>
              </a:ext>
            </a:extLst>
          </p:cNvPr>
          <p:cNvSpPr txBox="1"/>
          <p:nvPr/>
        </p:nvSpPr>
        <p:spPr>
          <a:xfrm>
            <a:off x="489168" y="3601898"/>
            <a:ext cx="58514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 widths + 2 heights = Sig Interference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652B0BE5-3E99-E546-9284-B5E2AEE55629}"/>
              </a:ext>
            </a:extLst>
          </p:cNvPr>
          <p:cNvSpPr/>
          <p:nvPr/>
        </p:nvSpPr>
        <p:spPr>
          <a:xfrm>
            <a:off x="2629331" y="4216334"/>
            <a:ext cx="822960" cy="3048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E25A65C2-135F-E140-A63C-66607343E49B}"/>
              </a:ext>
            </a:extLst>
          </p:cNvPr>
          <p:cNvSpPr/>
          <p:nvPr/>
        </p:nvSpPr>
        <p:spPr>
          <a:xfrm>
            <a:off x="1905000" y="4600171"/>
            <a:ext cx="304800" cy="3048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8FABCA76-D72C-5A49-AAA4-ECE06311E694}"/>
              </a:ext>
            </a:extLst>
          </p:cNvPr>
          <p:cNvSpPr/>
          <p:nvPr/>
        </p:nvSpPr>
        <p:spPr>
          <a:xfrm>
            <a:off x="1692939" y="5125154"/>
            <a:ext cx="822960" cy="82296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55CC0D3D-B2EE-B74A-8715-C9FB33557E7D}"/>
              </a:ext>
            </a:extLst>
          </p:cNvPr>
          <p:cNvSpPr/>
          <p:nvPr/>
        </p:nvSpPr>
        <p:spPr>
          <a:xfrm>
            <a:off x="3153683" y="5361692"/>
            <a:ext cx="304800" cy="82296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52B729A4-E580-C541-B0D4-AAFFE4B3BE3C}"/>
              </a:ext>
            </a:extLst>
          </p:cNvPr>
          <p:cNvSpPr/>
          <p:nvPr/>
        </p:nvSpPr>
        <p:spPr>
          <a:xfrm>
            <a:off x="4629365" y="4336767"/>
            <a:ext cx="822960" cy="82296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FB880E59-E556-1F4A-8875-1D49539DBCA2}"/>
              </a:ext>
            </a:extLst>
          </p:cNvPr>
          <p:cNvSpPr/>
          <p:nvPr/>
        </p:nvSpPr>
        <p:spPr>
          <a:xfrm>
            <a:off x="3743217" y="4303588"/>
            <a:ext cx="304800" cy="82296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A3224057-F554-7143-AEFC-5BA1E28C7BD3}"/>
              </a:ext>
            </a:extLst>
          </p:cNvPr>
          <p:cNvSpPr/>
          <p:nvPr/>
        </p:nvSpPr>
        <p:spPr>
          <a:xfrm>
            <a:off x="3749783" y="5545751"/>
            <a:ext cx="822960" cy="3048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F8A8C485-056D-1149-A25D-8BDADF0FED56}"/>
              </a:ext>
            </a:extLst>
          </p:cNvPr>
          <p:cNvSpPr/>
          <p:nvPr/>
        </p:nvSpPr>
        <p:spPr>
          <a:xfrm>
            <a:off x="2907869" y="4732751"/>
            <a:ext cx="304800" cy="3048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4F2E1FE-8954-4549-B6E4-CBC735DE77B4}"/>
              </a:ext>
            </a:extLst>
          </p:cNvPr>
          <p:cNvSpPr txBox="1"/>
          <p:nvPr/>
        </p:nvSpPr>
        <p:spPr>
          <a:xfrm>
            <a:off x="6340584" y="3601898"/>
            <a:ext cx="58514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 colors = Sig Interference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85C7B687-17F5-D74A-85C7-9F143C1C596C}"/>
              </a:ext>
            </a:extLst>
          </p:cNvPr>
          <p:cNvSpPr/>
          <p:nvPr/>
        </p:nvSpPr>
        <p:spPr>
          <a:xfrm>
            <a:off x="8673148" y="4952694"/>
            <a:ext cx="304800" cy="3048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DDB35C52-0F1C-C744-8BBB-9EEE464DFF81}"/>
              </a:ext>
            </a:extLst>
          </p:cNvPr>
          <p:cNvSpPr/>
          <p:nvPr/>
        </p:nvSpPr>
        <p:spPr>
          <a:xfrm>
            <a:off x="7985232" y="4499878"/>
            <a:ext cx="304800" cy="304800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FAF7A680-556E-1D4C-8875-CA3BC1C9441F}"/>
              </a:ext>
            </a:extLst>
          </p:cNvPr>
          <p:cNvSpPr/>
          <p:nvPr/>
        </p:nvSpPr>
        <p:spPr>
          <a:xfrm>
            <a:off x="7977259" y="5246826"/>
            <a:ext cx="304800" cy="3048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245A5157-31E0-0F45-82EE-97052ABEABBF}"/>
              </a:ext>
            </a:extLst>
          </p:cNvPr>
          <p:cNvSpPr/>
          <p:nvPr/>
        </p:nvSpPr>
        <p:spPr>
          <a:xfrm>
            <a:off x="8712199" y="5698151"/>
            <a:ext cx="304800" cy="30480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7402D7CB-FD7E-B240-9DC8-38056A297EBC}"/>
              </a:ext>
            </a:extLst>
          </p:cNvPr>
          <p:cNvSpPr/>
          <p:nvPr/>
        </p:nvSpPr>
        <p:spPr>
          <a:xfrm>
            <a:off x="8874877" y="4236461"/>
            <a:ext cx="304800" cy="3048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EB308935-0F90-1743-BE3D-54ACC50D4216}"/>
              </a:ext>
            </a:extLst>
          </p:cNvPr>
          <p:cNvSpPr/>
          <p:nvPr/>
        </p:nvSpPr>
        <p:spPr>
          <a:xfrm>
            <a:off x="9982628" y="4372736"/>
            <a:ext cx="304800" cy="304800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8C8ECFE8-B92B-DE4D-9E08-E4EA2FA53863}"/>
              </a:ext>
            </a:extLst>
          </p:cNvPr>
          <p:cNvSpPr/>
          <p:nvPr/>
        </p:nvSpPr>
        <p:spPr>
          <a:xfrm>
            <a:off x="9554511" y="5125154"/>
            <a:ext cx="304800" cy="30480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C8767904-F51D-C94D-827E-84CE8CD36BEB}"/>
              </a:ext>
            </a:extLst>
          </p:cNvPr>
          <p:cNvSpPr/>
          <p:nvPr/>
        </p:nvSpPr>
        <p:spPr>
          <a:xfrm>
            <a:off x="9576014" y="5688225"/>
            <a:ext cx="304800" cy="3048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5475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0CA8EA-F254-4E4A-B411-E4595671D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</a:t>
            </a:r>
          </a:p>
        </p:txBody>
      </p:sp>
    </p:spTree>
    <p:extLst>
      <p:ext uri="{BB962C8B-B14F-4D97-AF65-F5344CB8AC3E}">
        <p14:creationId xmlns:p14="http://schemas.microsoft.com/office/powerpoint/2010/main" val="41663174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244C34-AD5B-B444-8364-A9474178C2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EFD893-9BA9-564E-BD05-77C9F6467F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Find a partner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Find a data visual you have done for homework in this class (or another class), save it as a single slide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Share you visual with your partner (5 minutes)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Take 20 minutes and make changes (improvements hopefully) to the visual, make notes of what changes you make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Swap slides back and discuss the changes that you made (10 minutes)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Share with the class (20 minutes)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4532AC-218F-154A-AFBF-0E3B34D9144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D6EFB9-9230-4B7B-84CF-BF17657CE3F9}" type="slidenum">
              <a:rPr lang="en-US" smtClean="0"/>
              <a:t>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27791C-AF6A-2D43-B171-E74F8C6175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SOURCE: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64215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55D1EC-E1CB-D140-8F67-075F8E40A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Takeaways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A2E701-F88F-4B44-BEF7-8CF38C2E16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 visualization has some cool history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Consider the marks and channels used in your visualizations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Don’t use more than 2-3 channels and prioritize better channels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0EDC8B-F771-2140-B9C3-EC34E469398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D6EFB9-9230-4B7B-84CF-BF17657CE3F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6718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5EE547-CBC9-BE4F-81D0-9F2AA7BAC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</a:t>
            </a:r>
          </a:p>
        </p:txBody>
      </p:sp>
    </p:spTree>
    <p:extLst>
      <p:ext uri="{BB962C8B-B14F-4D97-AF65-F5344CB8AC3E}">
        <p14:creationId xmlns:p14="http://schemas.microsoft.com/office/powerpoint/2010/main" val="8544252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812CE-3243-EB4E-A03F-AC70527B9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#1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5F6613-5403-1D48-8ABE-49CB8EA88F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Make a data viz to describe yourself that can be shared with the class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data viz should convey some story and information about yourself personally. The data can be concrete or ethereal (e.g. you make it up). Possible sources include:</a:t>
            </a:r>
          </a:p>
          <a:p>
            <a:pPr marL="745056" lvl="1" indent="-285750">
              <a:buFont typeface="Arial" panose="020B0604020202020204" pitchFamily="34" charset="0"/>
              <a:buChar char="•"/>
            </a:pPr>
            <a:r>
              <a:rPr lang="en-US" dirty="0"/>
              <a:t>GitHub commits</a:t>
            </a:r>
          </a:p>
          <a:p>
            <a:pPr marL="745056" lvl="1" indent="-285750">
              <a:buFont typeface="Arial" panose="020B0604020202020204" pitchFamily="34" charset="0"/>
              <a:buChar char="•"/>
            </a:pPr>
            <a:r>
              <a:rPr lang="en-US" dirty="0"/>
              <a:t>Courses taken at BYU</a:t>
            </a:r>
          </a:p>
          <a:p>
            <a:pPr marL="745056" lvl="1" indent="-285750">
              <a:buFont typeface="Arial" panose="020B0604020202020204" pitchFamily="34" charset="0"/>
              <a:buChar char="•"/>
            </a:pPr>
            <a:r>
              <a:rPr lang="en-US" dirty="0"/>
              <a:t>Career timeline</a:t>
            </a:r>
          </a:p>
          <a:p>
            <a:pPr marL="745056" lvl="1" indent="-285750">
              <a:buFont typeface="Arial" panose="020B0604020202020204" pitchFamily="34" charset="0"/>
              <a:buChar char="•"/>
            </a:pPr>
            <a:r>
              <a:rPr lang="en-US" dirty="0"/>
              <a:t>Self-ratings of different skills or hobbies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05B478-DC40-5C4D-8CAD-660A65F90FA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D6EFB9-9230-4B7B-84CF-BF17657CE3F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7377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D9E181-A480-8C4C-A347-88303855F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#2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B7A734-6CBE-AE44-AEAF-B227355280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Improve the viz which shoes the number of cars sold by a national chain of dealerships. What unnecessary visual elements could you eliminate? What other changes would reduce cognitive burden?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EE1684-0193-A649-92F9-0EAF1A6496C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D6EFB9-9230-4B7B-84CF-BF17657CE3F9}" type="slidenum">
              <a:rPr lang="en-US" smtClean="0"/>
              <a:t>28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033D8219-7E39-F341-B50B-8DFB283FF1D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18822052"/>
              </p:ext>
            </p:extLst>
          </p:nvPr>
        </p:nvGraphicFramePr>
        <p:xfrm>
          <a:off x="2032000" y="2146834"/>
          <a:ext cx="8128000" cy="43857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075162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20501-4C59-4A4F-8986-28E74BFE6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#3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6392E1-4F45-6345-A73B-E190C92C23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company that installs solar panels provides their installers with a bonus based on responses to a survey that homeowners take following installation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Installers bring iPads with them and hand the iPad survey to the homeowner before leaving</a:t>
            </a:r>
          </a:p>
          <a:p>
            <a:pPr marL="745056" lvl="1" indent="-285750">
              <a:buFont typeface="Arial" panose="020B0604020202020204" pitchFamily="34" charset="0"/>
              <a:buChar char="•"/>
            </a:pPr>
            <a:r>
              <a:rPr lang="en-US" dirty="0"/>
              <a:t>There is a high potential for abuse – there are reports of installers taking the survey themselves or coercing homeowners into providing high marks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Historically, bonuses have been based on NPS averages but the company plans to move to CSAT</a:t>
            </a:r>
          </a:p>
          <a:p>
            <a:pPr marL="745056" lvl="1" indent="-285750">
              <a:buFont typeface="Arial" panose="020B0604020202020204" pitchFamily="34" charset="0"/>
              <a:buChar char="•"/>
            </a:pPr>
            <a:r>
              <a:rPr lang="en-US" dirty="0"/>
              <a:t>How likely are you to recommend this installer? NPS = # of promoters (9-10) minus detractors (0-6). This doesn’t make sense for many reasons, especially because homeowners can’t pick or request installers – they are assigned.</a:t>
            </a:r>
          </a:p>
          <a:p>
            <a:pPr marL="745056" lvl="1" indent="-285750">
              <a:buFont typeface="Arial" panose="020B0604020202020204" pitchFamily="34" charset="0"/>
              <a:buChar char="•"/>
            </a:pPr>
            <a:r>
              <a:rPr lang="en-US" dirty="0"/>
              <a:t>How satisfied are you with this installer? CSAT is 1 to 5 scale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At the forthcoming monthly all-hands meeting you are allotted 5 minutes to explain the change, but any changes to compensation have/will cause installers to “freak out!”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Create a 5 minute presentation (1-2 slides max) explain the change to installers (non-technical folks) and provide a data visual that will help them not “freak out.”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EC9FC7-7D55-C443-99F8-3A86792D2E8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D6EFB9-9230-4B7B-84CF-BF17657CE3F9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0969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656735-82BB-B942-98AF-3D242E0B9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Viz #1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4C0FA9B-0D8E-534E-89C9-944B141DCAB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D6EFB9-9230-4B7B-84CF-BF17657CE3F9}" type="slidenum">
              <a:rPr lang="en-US" smtClean="0"/>
              <a:t>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EB7670E-65A6-BC4C-8590-4842E12F59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7585" y="1024304"/>
            <a:ext cx="12192000" cy="581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7401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3CFB1-628D-C146-AA98-F62AF5445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Post-class Reading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294545-9234-B44A-9803-541F168561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You should have read chapters 1, 2, 3, 4, 5 and 6 in Storytelling with Data by now – if not catch up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In lieu of reading more chapters, watch this 20m video and come ready to discuss next week: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Hans </a:t>
            </a:r>
            <a:r>
              <a:rPr lang="en-US" sz="2000" dirty="0" err="1"/>
              <a:t>Rosling</a:t>
            </a:r>
            <a:r>
              <a:rPr lang="en-US" sz="2000" dirty="0"/>
              <a:t> | The best stats you’ve every seen | TED 2006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hlinkClick r:id="rId2"/>
              </a:rPr>
              <a:t>https://www.ted.com/talks/hans_rosling_the_best_stats_you_ve_ever_seen</a:t>
            </a:r>
            <a:r>
              <a:rPr lang="en-US" sz="2000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817983-FF0B-CE4E-88C1-85390C74EE6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D6EFB9-9230-4B7B-84CF-BF17657CE3F9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63451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656735-82BB-B942-98AF-3D242E0B9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Viz #2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4C0FA9B-0D8E-534E-89C9-944B141DCAB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D6EFB9-9230-4B7B-84CF-BF17657CE3F9}" type="slidenum">
              <a:rPr lang="en-US" smtClean="0"/>
              <a:t>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C7EE4FF-62AD-5848-A8D7-3AE26C396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8788" y="0"/>
            <a:ext cx="73544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3918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656735-82BB-B942-98AF-3D242E0B9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Viz #3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4C0FA9B-0D8E-534E-89C9-944B141DCAB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D6EFB9-9230-4B7B-84CF-BF17657CE3F9}" type="slidenum">
              <a:rPr lang="en-US" smtClean="0"/>
              <a:t>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F4C1828-87CD-054D-B49A-E4AC8529B9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0676" y="592190"/>
            <a:ext cx="9570647" cy="6015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9002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BBC9A-FB1F-1341-A545-DE71C247B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Quote of the Week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2F7CCFE-3F28-A84F-BAE3-80288469CB2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D6EFB9-9230-4B7B-84CF-BF17657CE3F9}" type="slidenum">
              <a:rPr lang="en-US" smtClean="0"/>
              <a:t>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0DDC58-4891-2443-8A5E-C5BA03A8BF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SOURCE: Dr. T. Alan </a:t>
            </a:r>
            <a:r>
              <a:rPr lang="en-US" dirty="0" err="1"/>
              <a:t>Keahey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E7CF3C-90BD-3444-B67B-8A76CF6C8DBB}"/>
              </a:ext>
            </a:extLst>
          </p:cNvPr>
          <p:cNvSpPr txBox="1"/>
          <p:nvPr/>
        </p:nvSpPr>
        <p:spPr>
          <a:xfrm>
            <a:off x="2362200" y="2274838"/>
            <a:ext cx="7239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The Non-Reciprocal Law of Visualization Creation and Consumption.</a:t>
            </a:r>
          </a:p>
          <a:p>
            <a:endParaRPr lang="en-US" dirty="0"/>
          </a:p>
          <a:p>
            <a:r>
              <a:rPr lang="en-US" dirty="0"/>
              <a:t>No special skills are required to understand a visualization. However, many special skills are required to creation one.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A42AE97-7EE2-F941-8CA3-4FA017E0EB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457" b="90801" l="10000" r="90000">
                        <a14:foregroundMark x1="22442" y1="18398" x2="22442" y2="18398"/>
                        <a14:foregroundMark x1="71047" y1="8605" x2="71047" y2="8605"/>
                        <a14:foregroundMark x1="62209" y1="90801" x2="62209" y2="9080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0800000">
            <a:off x="255333" y="874700"/>
            <a:ext cx="2089282" cy="163741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9DA5B7D-450B-0E40-809C-36E5B1D499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457" b="90801" l="10000" r="90000">
                        <a14:foregroundMark x1="22442" y1="18398" x2="22442" y2="18398"/>
                        <a14:foregroundMark x1="71047" y1="8605" x2="71047" y2="8605"/>
                        <a14:foregroundMark x1="62209" y1="90801" x2="62209" y2="9080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82000" y="4123058"/>
            <a:ext cx="2089282" cy="1637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9710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73CF72-A538-1A4D-8CC2-1CCF11456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Book Club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59C7EA-66E8-8B46-BD89-6C6CA0DA2A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18A298-3F47-1349-8328-A55171B4187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D6EFB9-9230-4B7B-84CF-BF17657CE3F9}" type="slidenum">
              <a:rPr lang="en-US" smtClean="0"/>
              <a:t>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E2A115-53E7-784B-B3A9-3124532AB4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SOURCE: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45540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690DF-1684-994E-859B-CF6AD6446F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Gestalt Principals</a:t>
            </a:r>
          </a:p>
        </p:txBody>
      </p:sp>
    </p:spTree>
    <p:extLst>
      <p:ext uri="{BB962C8B-B14F-4D97-AF65-F5344CB8AC3E}">
        <p14:creationId xmlns:p14="http://schemas.microsoft.com/office/powerpoint/2010/main" val="13019638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219507-DC8E-BA44-9854-70A734802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Statistics alone do not tell the whole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E588C2-06C5-A74A-8F3E-1616A6AC77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11 data points</a:t>
            </a:r>
          </a:p>
          <a:p>
            <a:r>
              <a:rPr lang="en-US" sz="2000" dirty="0"/>
              <a:t>x-value average = 9</a:t>
            </a:r>
          </a:p>
          <a:p>
            <a:r>
              <a:rPr lang="en-US" sz="2000" dirty="0"/>
              <a:t>x-value variance = 11</a:t>
            </a:r>
          </a:p>
          <a:p>
            <a:r>
              <a:rPr lang="en-US" sz="2000" dirty="0"/>
              <a:t>y-value average = 7.5</a:t>
            </a:r>
          </a:p>
          <a:p>
            <a:r>
              <a:rPr lang="en-US" sz="2000" dirty="0"/>
              <a:t>y-value variance = 4.12</a:t>
            </a:r>
          </a:p>
          <a:p>
            <a:r>
              <a:rPr lang="en-US" sz="2000" dirty="0"/>
              <a:t>Correlation = 0.816</a:t>
            </a:r>
          </a:p>
          <a:p>
            <a:r>
              <a:rPr lang="en-US" sz="2000" dirty="0"/>
              <a:t>Linear regression y = 3.0 + 0.5x</a:t>
            </a:r>
          </a:p>
          <a:p>
            <a:r>
              <a:rPr lang="en-US" sz="2800" b="1" dirty="0"/>
              <a:t>Sketch a chart that shows what you think the data points will be.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E4720B-6ABE-DD49-91C2-4D813829DE0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D6EFB9-9230-4B7B-84CF-BF17657CE3F9}" type="slidenum">
              <a:rPr lang="en-US" smtClean="0"/>
              <a:t>9</a:t>
            </a:fld>
            <a:endParaRPr lang="en-US"/>
          </a:p>
        </p:txBody>
      </p:sp>
      <p:graphicFrame>
        <p:nvGraphicFramePr>
          <p:cNvPr id="7" name="Content Placeholder 13">
            <a:extLst>
              <a:ext uri="{FF2B5EF4-FFF2-40B4-BE49-F238E27FC236}">
                <a16:creationId xmlns:a16="http://schemas.microsoft.com/office/drawing/2014/main" id="{4FACD0BB-075E-5147-AB2F-541CADFC619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95007503"/>
              </p:ext>
            </p:extLst>
          </p:nvPr>
        </p:nvGraphicFramePr>
        <p:xfrm>
          <a:off x="6240463" y="1219200"/>
          <a:ext cx="4122737" cy="2667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418631299"/>
      </p:ext>
    </p:extLst>
  </p:cSld>
  <p:clrMapOvr>
    <a:masterClrMapping/>
  </p:clrMapOvr>
</p:sld>
</file>

<file path=ppt/theme/theme1.xml><?xml version="1.0" encoding="utf-8"?>
<a:theme xmlns:a="http://schemas.openxmlformats.org/drawingml/2006/main" name="2_Office Theme">
  <a:themeElements>
    <a:clrScheme name="Jeff's Blue and Gold">
      <a:dk1>
        <a:srgbClr val="5F5F5F"/>
      </a:dk1>
      <a:lt1>
        <a:srgbClr val="F8F8F8"/>
      </a:lt1>
      <a:dk2>
        <a:srgbClr val="292929"/>
      </a:dk2>
      <a:lt2>
        <a:srgbClr val="B2B2B2"/>
      </a:lt2>
      <a:accent1>
        <a:srgbClr val="4D4D4D"/>
      </a:accent1>
      <a:accent2>
        <a:srgbClr val="000099"/>
      </a:accent2>
      <a:accent3>
        <a:srgbClr val="DBD400"/>
      </a:accent3>
      <a:accent4>
        <a:srgbClr val="530093"/>
      </a:accent4>
      <a:accent5>
        <a:srgbClr val="DBA400"/>
      </a:accent5>
      <a:accent6>
        <a:srgbClr val="777777"/>
      </a:accent6>
      <a:hlink>
        <a:srgbClr val="0000EE"/>
      </a:hlink>
      <a:folHlink>
        <a:srgbClr val="551A8B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esentation1" id="{E8E13485-39BB-6D44-A7B3-F8954A06E024}" vid="{C1617574-1BFE-0246-9F7B-D2AD901668D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2_Office Theme</Template>
  <TotalTime>5347</TotalTime>
  <Words>802</Words>
  <Application>Microsoft Macintosh PowerPoint</Application>
  <PresentationFormat>Widescreen</PresentationFormat>
  <Paragraphs>133</Paragraphs>
  <Slides>30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4" baseType="lpstr">
      <vt:lpstr>Calibri</vt:lpstr>
      <vt:lpstr>Arial</vt:lpstr>
      <vt:lpstr>Cambria</vt:lpstr>
      <vt:lpstr>2_Office Theme</vt:lpstr>
      <vt:lpstr>Stat 495r – Presenting Data</vt:lpstr>
      <vt:lpstr>Data Vizzes of the Week</vt:lpstr>
      <vt:lpstr>Data Viz #1</vt:lpstr>
      <vt:lpstr>Data Viz #2</vt:lpstr>
      <vt:lpstr>Data Viz #3</vt:lpstr>
      <vt:lpstr>Quote of the Week</vt:lpstr>
      <vt:lpstr>Book Club Time</vt:lpstr>
      <vt:lpstr>Gestalt Principals</vt:lpstr>
      <vt:lpstr>Statistics alone do not tell the whole</vt:lpstr>
      <vt:lpstr>Anscombe’s Quartet</vt:lpstr>
      <vt:lpstr>Humans are hardwired to notice some visual properties without thinking</vt:lpstr>
      <vt:lpstr>What are human’s hardwired to see?</vt:lpstr>
      <vt:lpstr>Find the small dots</vt:lpstr>
      <vt:lpstr>Find the small dots</vt:lpstr>
      <vt:lpstr>Find the small red dots</vt:lpstr>
      <vt:lpstr>These boxes are the same shade of black</vt:lpstr>
      <vt:lpstr>PowerPoint Presentation</vt:lpstr>
      <vt:lpstr>What marks and channels are being used?</vt:lpstr>
      <vt:lpstr>What marks and channels are being used?</vt:lpstr>
      <vt:lpstr>PowerPoint Presentation</vt:lpstr>
      <vt:lpstr>Accuracy in Perceived visuals</vt:lpstr>
      <vt:lpstr>Separating Channels</vt:lpstr>
      <vt:lpstr>Activity</vt:lpstr>
      <vt:lpstr>Activity</vt:lpstr>
      <vt:lpstr>Key Takeaways</vt:lpstr>
      <vt:lpstr>Homework</vt:lpstr>
      <vt:lpstr>Homework #1</vt:lpstr>
      <vt:lpstr>Homework #2</vt:lpstr>
      <vt:lpstr>Homework #3</vt:lpstr>
      <vt:lpstr>Post-class Reading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Stat 495r – Presenting Data</dc:title>
  <dc:creator>Jeff Parker</dc:creator>
  <cp:lastModifiedBy>Microsoft Office User</cp:lastModifiedBy>
  <cp:revision>69</cp:revision>
  <dcterms:created xsi:type="dcterms:W3CDTF">2020-09-11T02:48:58Z</dcterms:created>
  <dcterms:modified xsi:type="dcterms:W3CDTF">2020-09-25T02:32:33Z</dcterms:modified>
</cp:coreProperties>
</file>